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4" d="100"/>
          <a:sy n="124" d="100"/>
        </p:scale>
        <p:origin x="17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A5242-F565-1946-869A-E58CE989A42B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F1A1C-BC24-B442-9588-7EBAA1C79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954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9CE7D200-79BD-F44F-8D3D-CDB3AA55A111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8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A44E-5BC8-FC4A-AECD-1C2BB7740594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8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48C02-3ADC-3548-A507-FFEB17BB6A35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613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157DF812-CF79-3D46-86A1-9BCA15B026ED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1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1BBBDE6-4DAB-D745-852D-9DEDB05BE4EA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2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C73A1DF-290C-0C4A-A9CE-4EDE20856C68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5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95C19-41FE-8C4F-9246-2DD1EE419DB6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©︎Mayumi SUGIURA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7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6AB85-14BF-6E43-856B-F93790CDD192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©︎Mayumi SUGIURA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14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4079-E52C-2F42-9E8E-05ADFAA0315F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©︎Mayumi SUGIURA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60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3AB72-8F90-2540-AED8-78D1AC420FD0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8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2A2C9-2D27-CD44-A71F-F69E39AB27D2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3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B8829-A5B9-A743-802D-2ECE70A888DA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©︎Mayumi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37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AD746BD-3B63-7247-8D01-F08A745B193F}"/>
              </a:ext>
            </a:extLst>
          </p:cNvPr>
          <p:cNvGrpSpPr/>
          <p:nvPr/>
        </p:nvGrpSpPr>
        <p:grpSpPr>
          <a:xfrm>
            <a:off x="1739234" y="1851930"/>
            <a:ext cx="5451067" cy="3154140"/>
            <a:chOff x="773463" y="2981140"/>
            <a:chExt cx="5451067" cy="3154140"/>
          </a:xfrm>
        </p:grpSpPr>
        <p:sp>
          <p:nvSpPr>
            <p:cNvPr id="3" name="直方体 2">
              <a:extLst>
                <a:ext uri="{FF2B5EF4-FFF2-40B4-BE49-F238E27FC236}">
                  <a16:creationId xmlns:a16="http://schemas.microsoft.com/office/drawing/2014/main" id="{2F84193D-7E5C-DB48-A175-0765D71BB847}"/>
                </a:ext>
              </a:extLst>
            </p:cNvPr>
            <p:cNvSpPr/>
            <p:nvPr/>
          </p:nvSpPr>
          <p:spPr>
            <a:xfrm>
              <a:off x="1570380" y="5619262"/>
              <a:ext cx="4594244" cy="499872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72F14468-F229-664F-85D4-3ADEAA9F0F02}"/>
                </a:ext>
              </a:extLst>
            </p:cNvPr>
            <p:cNvSpPr txBox="1"/>
            <p:nvPr/>
          </p:nvSpPr>
          <p:spPr>
            <a:xfrm>
              <a:off x="1647331" y="5796726"/>
              <a:ext cx="18224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新人（</a:t>
              </a:r>
              <a:r>
                <a:rPr kumimoji="1" lang="en-US" altLang="ja-JP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1</a:t>
              </a:r>
              <a:r>
                <a:rPr kumimoji="1" lang="ja-JP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年目）</a:t>
              </a:r>
              <a:endPara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5" name="直方体 4">
              <a:extLst>
                <a:ext uri="{FF2B5EF4-FFF2-40B4-BE49-F238E27FC236}">
                  <a16:creationId xmlns:a16="http://schemas.microsoft.com/office/drawing/2014/main" id="{00547126-EB05-9849-AEF9-B96DBECD3B4F}"/>
                </a:ext>
              </a:extLst>
            </p:cNvPr>
            <p:cNvSpPr/>
            <p:nvPr/>
          </p:nvSpPr>
          <p:spPr>
            <a:xfrm>
              <a:off x="2160078" y="5241077"/>
              <a:ext cx="4004550" cy="499872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DD97BF14-299E-4348-B291-15F7B2309C7F}"/>
                </a:ext>
              </a:extLst>
            </p:cNvPr>
            <p:cNvSpPr txBox="1"/>
            <p:nvPr/>
          </p:nvSpPr>
          <p:spPr>
            <a:xfrm>
              <a:off x="2237030" y="5418541"/>
              <a:ext cx="18224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2</a:t>
              </a:r>
              <a:r>
                <a:rPr kumimoji="1" lang="ja-JP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年目</a:t>
              </a:r>
              <a:endPara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7" name="直方体 6">
              <a:extLst>
                <a:ext uri="{FF2B5EF4-FFF2-40B4-BE49-F238E27FC236}">
                  <a16:creationId xmlns:a16="http://schemas.microsoft.com/office/drawing/2014/main" id="{C653D878-69F9-E848-9CA8-DBB6073AA0E5}"/>
                </a:ext>
              </a:extLst>
            </p:cNvPr>
            <p:cNvSpPr/>
            <p:nvPr/>
          </p:nvSpPr>
          <p:spPr>
            <a:xfrm>
              <a:off x="2749777" y="4851942"/>
              <a:ext cx="3414853" cy="499872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3C3C70DD-3A25-7644-A79A-A9C7C6C3D162}"/>
                </a:ext>
              </a:extLst>
            </p:cNvPr>
            <p:cNvSpPr txBox="1"/>
            <p:nvPr/>
          </p:nvSpPr>
          <p:spPr>
            <a:xfrm>
              <a:off x="2826729" y="5029406"/>
              <a:ext cx="18224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3</a:t>
              </a:r>
              <a:r>
                <a:rPr kumimoji="1" lang="ja-JP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年目</a:t>
              </a:r>
              <a:endPara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9" name="直方体 8">
              <a:extLst>
                <a:ext uri="{FF2B5EF4-FFF2-40B4-BE49-F238E27FC236}">
                  <a16:creationId xmlns:a16="http://schemas.microsoft.com/office/drawing/2014/main" id="{E9A749F1-12DF-B744-96A8-A9E803D77EE6}"/>
                </a:ext>
              </a:extLst>
            </p:cNvPr>
            <p:cNvSpPr/>
            <p:nvPr/>
          </p:nvSpPr>
          <p:spPr>
            <a:xfrm>
              <a:off x="3325339" y="4480175"/>
              <a:ext cx="2839301" cy="499872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131C093E-57DA-EF48-AE90-359B6EF2C612}"/>
                </a:ext>
              </a:extLst>
            </p:cNvPr>
            <p:cNvSpPr txBox="1"/>
            <p:nvPr/>
          </p:nvSpPr>
          <p:spPr>
            <a:xfrm>
              <a:off x="3402291" y="4657639"/>
              <a:ext cx="18224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4〜</a:t>
              </a:r>
              <a:r>
                <a:rPr kumimoji="1" lang="ja-JP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５年目</a:t>
              </a:r>
              <a:endPara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11" name="直方体 10">
              <a:extLst>
                <a:ext uri="{FF2B5EF4-FFF2-40B4-BE49-F238E27FC236}">
                  <a16:creationId xmlns:a16="http://schemas.microsoft.com/office/drawing/2014/main" id="{4FC286C0-23FD-6740-B663-106A8F258913}"/>
                </a:ext>
              </a:extLst>
            </p:cNvPr>
            <p:cNvSpPr/>
            <p:nvPr/>
          </p:nvSpPr>
          <p:spPr>
            <a:xfrm>
              <a:off x="3955773" y="4099782"/>
              <a:ext cx="2208873" cy="499872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D6C99E9C-477F-CC42-8C53-0D984953CF30}"/>
                </a:ext>
              </a:extLst>
            </p:cNvPr>
            <p:cNvSpPr txBox="1"/>
            <p:nvPr/>
          </p:nvSpPr>
          <p:spPr>
            <a:xfrm>
              <a:off x="4079340" y="4277246"/>
              <a:ext cx="18795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6〜9</a:t>
              </a:r>
              <a:r>
                <a:rPr kumimoji="1" lang="ja-JP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年目</a:t>
              </a:r>
              <a:endPara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13" name="直方体 12">
              <a:extLst>
                <a:ext uri="{FF2B5EF4-FFF2-40B4-BE49-F238E27FC236}">
                  <a16:creationId xmlns:a16="http://schemas.microsoft.com/office/drawing/2014/main" id="{A5E7011D-5A64-8A4E-9141-A13092CC0FC1}"/>
                </a:ext>
              </a:extLst>
            </p:cNvPr>
            <p:cNvSpPr/>
            <p:nvPr/>
          </p:nvSpPr>
          <p:spPr>
            <a:xfrm>
              <a:off x="4509022" y="3722503"/>
              <a:ext cx="1655627" cy="499872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14168CCE-5E31-F045-B7AB-CFD3FBB79BC3}"/>
                </a:ext>
              </a:extLst>
            </p:cNvPr>
            <p:cNvSpPr txBox="1"/>
            <p:nvPr/>
          </p:nvSpPr>
          <p:spPr>
            <a:xfrm>
              <a:off x="4628021" y="3899966"/>
              <a:ext cx="159650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10</a:t>
              </a:r>
              <a:r>
                <a:rPr kumimoji="1" lang="ja-JP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年目以上</a:t>
              </a:r>
              <a:endPara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6A4E68DA-6B4A-2B45-95A5-6CCBB87001CE}"/>
                </a:ext>
              </a:extLst>
            </p:cNvPr>
            <p:cNvSpPr txBox="1"/>
            <p:nvPr/>
          </p:nvSpPr>
          <p:spPr>
            <a:xfrm>
              <a:off x="773463" y="5154314"/>
              <a:ext cx="1436364" cy="2515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レベル</a:t>
              </a:r>
              <a:r>
                <a:rPr kumimoji="1" lang="en-US" altLang="ja-JP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Ⅰ</a:t>
              </a:r>
            </a:p>
          </p:txBody>
        </p: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AF69B262-E19C-7B4A-9129-472F78E5C97B}"/>
                </a:ext>
              </a:extLst>
            </p:cNvPr>
            <p:cNvCxnSpPr/>
            <p:nvPr/>
          </p:nvCxnSpPr>
          <p:spPr>
            <a:xfrm>
              <a:off x="1620128" y="5498976"/>
              <a:ext cx="39062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FE8932B2-29D1-6E4B-AF90-CD685109D5E1}"/>
                </a:ext>
              </a:extLst>
            </p:cNvPr>
            <p:cNvCxnSpPr>
              <a:cxnSpLocks/>
            </p:cNvCxnSpPr>
            <p:nvPr/>
          </p:nvCxnSpPr>
          <p:spPr>
            <a:xfrm>
              <a:off x="1993594" y="5114963"/>
              <a:ext cx="0" cy="39846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412DC3F6-3F14-EB41-805C-F54ECCE4CF1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76439" y="5120950"/>
              <a:ext cx="601239" cy="187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B28F03A8-5F75-FD4A-AC87-3576F4F009C8}"/>
                </a:ext>
              </a:extLst>
            </p:cNvPr>
            <p:cNvSpPr txBox="1"/>
            <p:nvPr/>
          </p:nvSpPr>
          <p:spPr>
            <a:xfrm>
              <a:off x="1292568" y="4693794"/>
              <a:ext cx="1436364" cy="2515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レベル</a:t>
              </a:r>
              <a:r>
                <a:rPr kumimoji="1" lang="en-US" altLang="ja-JP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Ⅱ</a:t>
              </a: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58B0938E-2185-034C-9A84-4514B1F1EEAE}"/>
                </a:ext>
              </a:extLst>
            </p:cNvPr>
            <p:cNvSpPr txBox="1"/>
            <p:nvPr/>
          </p:nvSpPr>
          <p:spPr>
            <a:xfrm>
              <a:off x="1916196" y="4282152"/>
              <a:ext cx="1436364" cy="2515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レベル</a:t>
              </a:r>
              <a:r>
                <a:rPr kumimoji="1" lang="en-US" altLang="ja-JP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Ⅲ</a:t>
              </a: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D02F7A46-6B16-1C4A-B51C-A79F2E2D32F3}"/>
                </a:ext>
              </a:extLst>
            </p:cNvPr>
            <p:cNvSpPr txBox="1"/>
            <p:nvPr/>
          </p:nvSpPr>
          <p:spPr>
            <a:xfrm>
              <a:off x="2337740" y="3885810"/>
              <a:ext cx="1436364" cy="2515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レベル</a:t>
              </a:r>
              <a:r>
                <a:rPr kumimoji="1" lang="en-US" altLang="ja-JP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Ⅳ</a:t>
              </a: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6CCDF8C0-6185-654B-958A-927F4AA06BBE}"/>
                </a:ext>
              </a:extLst>
            </p:cNvPr>
            <p:cNvSpPr txBox="1"/>
            <p:nvPr/>
          </p:nvSpPr>
          <p:spPr>
            <a:xfrm>
              <a:off x="2749804" y="3491761"/>
              <a:ext cx="1436364" cy="2515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レベル</a:t>
              </a:r>
              <a:r>
                <a:rPr kumimoji="1" lang="en-US" altLang="ja-JP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Ⅴ</a:t>
              </a:r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B4E6F3C9-FA43-0F4B-8830-F678560DAC4A}"/>
                </a:ext>
              </a:extLst>
            </p:cNvPr>
            <p:cNvCxnSpPr>
              <a:cxnSpLocks/>
            </p:cNvCxnSpPr>
            <p:nvPr/>
          </p:nvCxnSpPr>
          <p:spPr>
            <a:xfrm>
              <a:off x="2565298" y="4718743"/>
              <a:ext cx="0" cy="39846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345BF907-F595-5A4F-93C4-2CE38801A40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48143" y="4724730"/>
              <a:ext cx="601239" cy="187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AAA46258-148E-2C4E-B343-4251647D74DF}"/>
                </a:ext>
              </a:extLst>
            </p:cNvPr>
            <p:cNvCxnSpPr>
              <a:cxnSpLocks/>
            </p:cNvCxnSpPr>
            <p:nvPr/>
          </p:nvCxnSpPr>
          <p:spPr>
            <a:xfrm>
              <a:off x="3146046" y="4350788"/>
              <a:ext cx="0" cy="39846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D55159A8-F027-2542-8B39-59AD0DC48D8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28891" y="4356775"/>
              <a:ext cx="601239" cy="187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E302E5BB-DE1D-D649-A6EF-C2F5ED2122FC}"/>
                </a:ext>
              </a:extLst>
            </p:cNvPr>
            <p:cNvCxnSpPr>
              <a:cxnSpLocks/>
            </p:cNvCxnSpPr>
            <p:nvPr/>
          </p:nvCxnSpPr>
          <p:spPr>
            <a:xfrm>
              <a:off x="3743268" y="3978081"/>
              <a:ext cx="0" cy="39846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3D87CCF7-698F-0A44-9253-02CBECEECC1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26113" y="3984068"/>
              <a:ext cx="601239" cy="187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55A5CE64-DD07-2D42-9E1A-D206E6AF9C17}"/>
                </a:ext>
              </a:extLst>
            </p:cNvPr>
            <p:cNvCxnSpPr>
              <a:cxnSpLocks/>
            </p:cNvCxnSpPr>
            <p:nvPr/>
          </p:nvCxnSpPr>
          <p:spPr>
            <a:xfrm>
              <a:off x="4344507" y="3601135"/>
              <a:ext cx="0" cy="39846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5092E776-3403-254D-A505-4F12D3F263E6}"/>
                </a:ext>
              </a:extLst>
            </p:cNvPr>
            <p:cNvCxnSpPr>
              <a:cxnSpLocks/>
            </p:cNvCxnSpPr>
            <p:nvPr/>
          </p:nvCxnSpPr>
          <p:spPr>
            <a:xfrm>
              <a:off x="4332707" y="3606232"/>
              <a:ext cx="628935" cy="891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B4041621-00AF-E945-90FD-CF73420BF906}"/>
                </a:ext>
              </a:extLst>
            </p:cNvPr>
            <p:cNvCxnSpPr>
              <a:cxnSpLocks/>
            </p:cNvCxnSpPr>
            <p:nvPr/>
          </p:nvCxnSpPr>
          <p:spPr>
            <a:xfrm>
              <a:off x="4974684" y="3202672"/>
              <a:ext cx="0" cy="398463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円/楕円 31">
              <a:extLst>
                <a:ext uri="{FF2B5EF4-FFF2-40B4-BE49-F238E27FC236}">
                  <a16:creationId xmlns:a16="http://schemas.microsoft.com/office/drawing/2014/main" id="{CE31770C-5C39-F640-8C0E-D9022E1FA63D}"/>
                </a:ext>
              </a:extLst>
            </p:cNvPr>
            <p:cNvSpPr/>
            <p:nvPr/>
          </p:nvSpPr>
          <p:spPr>
            <a:xfrm>
              <a:off x="1350413" y="5426976"/>
              <a:ext cx="144000" cy="144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>
              <a:extLst>
                <a:ext uri="{FF2B5EF4-FFF2-40B4-BE49-F238E27FC236}">
                  <a16:creationId xmlns:a16="http://schemas.microsoft.com/office/drawing/2014/main" id="{E8022D3C-2ACA-8D44-8E93-A700E5C399A2}"/>
                </a:ext>
              </a:extLst>
            </p:cNvPr>
            <p:cNvSpPr/>
            <p:nvPr/>
          </p:nvSpPr>
          <p:spPr>
            <a:xfrm>
              <a:off x="4889642" y="2981140"/>
              <a:ext cx="144000" cy="144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4" name="フッター プレースホルダー 33">
            <a:extLst>
              <a:ext uri="{FF2B5EF4-FFF2-40B4-BE49-F238E27FC236}">
                <a16:creationId xmlns:a16="http://schemas.microsoft.com/office/drawing/2014/main" id="{E95F62FB-A8AB-D44F-BD49-64E13FF71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 dirty="0"/>
              <a:t>©︎ Mayumi SUGIURA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770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30</Words>
  <Application>Microsoft Macintosh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</vt:lpstr>
      <vt:lpstr>游ゴシック</vt:lpstr>
      <vt:lpstr>Arial</vt:lpstr>
      <vt:lpstr>Century Gothic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杉浦　真由美</dc:creator>
  <cp:lastModifiedBy>杉浦　真由美</cp:lastModifiedBy>
  <cp:revision>5</cp:revision>
  <dcterms:created xsi:type="dcterms:W3CDTF">2021-08-09T07:25:06Z</dcterms:created>
  <dcterms:modified xsi:type="dcterms:W3CDTF">2021-08-10T08:05:49Z</dcterms:modified>
</cp:coreProperties>
</file>