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
  </p:notesMasterIdLst>
  <p:sldIdLst>
    <p:sldId id="563" r:id="rId2"/>
    <p:sldId id="480" r:id="rId3"/>
    <p:sldId id="562"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69660"/>
  </p:normalViewPr>
  <p:slideViewPr>
    <p:cSldViewPr snapToGrid="0" snapToObjects="1">
      <p:cViewPr varScale="1">
        <p:scale>
          <a:sx n="82" d="100"/>
          <a:sy n="82" d="100"/>
        </p:scale>
        <p:origin x="2928"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6A5242-F565-1946-869A-E58CE989A42B}" type="datetimeFigureOut">
              <a:rPr kumimoji="1" lang="ja-JP" altLang="en-US" smtClean="0"/>
              <a:t>2021/8/14</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9F1A1C-BC24-B442-9588-7EBAA1C794D6}" type="slidenum">
              <a:rPr kumimoji="1" lang="ja-JP" altLang="en-US" smtClean="0"/>
              <a:t>‹#›</a:t>
            </a:fld>
            <a:endParaRPr kumimoji="1" lang="ja-JP" altLang="en-US"/>
          </a:p>
        </p:txBody>
      </p:sp>
    </p:spTree>
    <p:extLst>
      <p:ext uri="{BB962C8B-B14F-4D97-AF65-F5344CB8AC3E}">
        <p14:creationId xmlns:p14="http://schemas.microsoft.com/office/powerpoint/2010/main" val="8259542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スライド イメージ プレースホルダー 1">
            <a:extLst>
              <a:ext uri="{FF2B5EF4-FFF2-40B4-BE49-F238E27FC236}">
                <a16:creationId xmlns:a16="http://schemas.microsoft.com/office/drawing/2014/main" id="{B4DA7FAF-A2ED-D647-A4FF-F17EF034500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4" name="ノート プレースホルダー 2">
            <a:extLst>
              <a:ext uri="{FF2B5EF4-FFF2-40B4-BE49-F238E27FC236}">
                <a16:creationId xmlns:a16="http://schemas.microsoft.com/office/drawing/2014/main" id="{40CECC1D-B533-9443-B8C3-7CD5E1063FF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a:ea typeface="Meiryo Regular"/>
            </a:endParaRPr>
          </a:p>
        </p:txBody>
      </p:sp>
      <p:sp>
        <p:nvSpPr>
          <p:cNvPr id="69635" name="スライド番号プレースホルダー 3">
            <a:extLst>
              <a:ext uri="{FF2B5EF4-FFF2-40B4-BE49-F238E27FC236}">
                <a16:creationId xmlns:a16="http://schemas.microsoft.com/office/drawing/2014/main" id="{806DF308-D564-4E48-A4C0-5F459592A36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34" charset="-128"/>
              </a:defRPr>
            </a:lvl1pPr>
            <a:lvl2pPr marL="742950" indent="-285750">
              <a:defRPr kumimoji="1">
                <a:solidFill>
                  <a:schemeClr val="tx1"/>
                </a:solidFill>
                <a:latin typeface="Calibri" panose="020F0502020204030204" pitchFamily="34" charset="0"/>
                <a:ea typeface="ＭＳ Ｐゴシック" panose="020B0600070205080204" pitchFamily="34" charset="-128"/>
              </a:defRPr>
            </a:lvl2pPr>
            <a:lvl3pPr marL="1143000" indent="-228600">
              <a:defRPr kumimoji="1">
                <a:solidFill>
                  <a:schemeClr val="tx1"/>
                </a:solidFill>
                <a:latin typeface="Calibri" panose="020F0502020204030204" pitchFamily="34" charset="0"/>
                <a:ea typeface="ＭＳ Ｐゴシック" panose="020B0600070205080204" pitchFamily="34" charset="-128"/>
              </a:defRPr>
            </a:lvl3pPr>
            <a:lvl4pPr marL="1600200" indent="-228600">
              <a:defRPr kumimoji="1">
                <a:solidFill>
                  <a:schemeClr val="tx1"/>
                </a:solidFill>
                <a:latin typeface="Calibri" panose="020F0502020204030204" pitchFamily="34" charset="0"/>
                <a:ea typeface="ＭＳ Ｐゴシック" panose="020B0600070205080204" pitchFamily="34" charset="-128"/>
              </a:defRPr>
            </a:lvl4pPr>
            <a:lvl5pPr marL="2057400" indent="-228600">
              <a:defRPr kumimoji="1">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34" charset="-128"/>
              </a:defRPr>
            </a:lvl9pPr>
          </a:lstStyle>
          <a:p>
            <a:fld id="{1BC8F4BC-14C0-CB43-8244-37831048877C}" type="slidenum">
              <a:rPr lang="ja-JP" altLang="en-US" smtClean="0">
                <a:latin typeface="Meiryo Regular"/>
              </a:rPr>
              <a:pPr/>
              <a:t>1</a:t>
            </a:fld>
            <a:endParaRPr lang="ja-JP" altLang="en-US">
              <a:latin typeface="Meiryo Regular"/>
            </a:endParaRPr>
          </a:p>
        </p:txBody>
      </p:sp>
    </p:spTree>
    <p:extLst>
      <p:ext uri="{BB962C8B-B14F-4D97-AF65-F5344CB8AC3E}">
        <p14:creationId xmlns:p14="http://schemas.microsoft.com/office/powerpoint/2010/main" val="3860330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スライド イメージ プレースホルダー 1">
            <a:extLst>
              <a:ext uri="{FF2B5EF4-FFF2-40B4-BE49-F238E27FC236}">
                <a16:creationId xmlns:a16="http://schemas.microsoft.com/office/drawing/2014/main" id="{825267F1-12FB-0046-8D21-BB76DE6A521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8" name="ノート プレースホルダー 2">
            <a:extLst>
              <a:ext uri="{FF2B5EF4-FFF2-40B4-BE49-F238E27FC236}">
                <a16:creationId xmlns:a16="http://schemas.microsoft.com/office/drawing/2014/main" id="{9102FE0B-00BA-B146-AFDE-16DF044C09D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a:ea typeface="Meiryo Regular"/>
            </a:endParaRPr>
          </a:p>
        </p:txBody>
      </p:sp>
      <p:sp>
        <p:nvSpPr>
          <p:cNvPr id="65539" name="スライド番号プレースホルダー 3">
            <a:extLst>
              <a:ext uri="{FF2B5EF4-FFF2-40B4-BE49-F238E27FC236}">
                <a16:creationId xmlns:a16="http://schemas.microsoft.com/office/drawing/2014/main" id="{162966A3-4EFF-A544-BAF9-E1ACFFDB297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34" charset="-128"/>
              </a:defRPr>
            </a:lvl1pPr>
            <a:lvl2pPr marL="742950" indent="-285750">
              <a:defRPr kumimoji="1">
                <a:solidFill>
                  <a:schemeClr val="tx1"/>
                </a:solidFill>
                <a:latin typeface="Calibri" panose="020F0502020204030204" pitchFamily="34" charset="0"/>
                <a:ea typeface="ＭＳ Ｐゴシック" panose="020B0600070205080204" pitchFamily="34" charset="-128"/>
              </a:defRPr>
            </a:lvl2pPr>
            <a:lvl3pPr marL="1143000" indent="-228600">
              <a:defRPr kumimoji="1">
                <a:solidFill>
                  <a:schemeClr val="tx1"/>
                </a:solidFill>
                <a:latin typeface="Calibri" panose="020F0502020204030204" pitchFamily="34" charset="0"/>
                <a:ea typeface="ＭＳ Ｐゴシック" panose="020B0600070205080204" pitchFamily="34" charset="-128"/>
              </a:defRPr>
            </a:lvl3pPr>
            <a:lvl4pPr marL="1600200" indent="-228600">
              <a:defRPr kumimoji="1">
                <a:solidFill>
                  <a:schemeClr val="tx1"/>
                </a:solidFill>
                <a:latin typeface="Calibri" panose="020F0502020204030204" pitchFamily="34" charset="0"/>
                <a:ea typeface="ＭＳ Ｐゴシック" panose="020B0600070205080204" pitchFamily="34" charset="-128"/>
              </a:defRPr>
            </a:lvl4pPr>
            <a:lvl5pPr marL="2057400" indent="-228600">
              <a:defRPr kumimoji="1">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34" charset="-128"/>
              </a:defRPr>
            </a:lvl9pPr>
          </a:lstStyle>
          <a:p>
            <a:fld id="{743C8239-D6E4-2844-9AA5-EDEB1777B9FE}" type="slidenum">
              <a:rPr lang="ja-JP" altLang="en-US" smtClean="0">
                <a:latin typeface="Meiryo Regular"/>
              </a:rPr>
              <a:pPr/>
              <a:t>2</a:t>
            </a:fld>
            <a:endParaRPr lang="ja-JP" altLang="en-US">
              <a:latin typeface="Meiryo Regular"/>
            </a:endParaRPr>
          </a:p>
        </p:txBody>
      </p:sp>
    </p:spTree>
    <p:extLst>
      <p:ext uri="{BB962C8B-B14F-4D97-AF65-F5344CB8AC3E}">
        <p14:creationId xmlns:p14="http://schemas.microsoft.com/office/powerpoint/2010/main" val="27016143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スライド イメージ プレースホルダー 1">
            <a:extLst>
              <a:ext uri="{FF2B5EF4-FFF2-40B4-BE49-F238E27FC236}">
                <a16:creationId xmlns:a16="http://schemas.microsoft.com/office/drawing/2014/main" id="{6D2F7920-61B9-5B48-A696-1F0C9D356A0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6" name="ノート プレースホルダー 2">
            <a:extLst>
              <a:ext uri="{FF2B5EF4-FFF2-40B4-BE49-F238E27FC236}">
                <a16:creationId xmlns:a16="http://schemas.microsoft.com/office/drawing/2014/main" id="{1A6EA80D-9321-F44E-9A93-A71DACB36CF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a:ea typeface="Meiryo Regular"/>
            </a:endParaRPr>
          </a:p>
        </p:txBody>
      </p:sp>
      <p:sp>
        <p:nvSpPr>
          <p:cNvPr id="67587" name="スライド番号プレースホルダー 3">
            <a:extLst>
              <a:ext uri="{FF2B5EF4-FFF2-40B4-BE49-F238E27FC236}">
                <a16:creationId xmlns:a16="http://schemas.microsoft.com/office/drawing/2014/main" id="{D568506F-D648-DF46-9534-EFF9C90256A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34" charset="-128"/>
              </a:defRPr>
            </a:lvl1pPr>
            <a:lvl2pPr marL="742950" indent="-285750">
              <a:defRPr kumimoji="1">
                <a:solidFill>
                  <a:schemeClr val="tx1"/>
                </a:solidFill>
                <a:latin typeface="Calibri" panose="020F0502020204030204" pitchFamily="34" charset="0"/>
                <a:ea typeface="ＭＳ Ｐゴシック" panose="020B0600070205080204" pitchFamily="34" charset="-128"/>
              </a:defRPr>
            </a:lvl2pPr>
            <a:lvl3pPr marL="1143000" indent="-228600">
              <a:defRPr kumimoji="1">
                <a:solidFill>
                  <a:schemeClr val="tx1"/>
                </a:solidFill>
                <a:latin typeface="Calibri" panose="020F0502020204030204" pitchFamily="34" charset="0"/>
                <a:ea typeface="ＭＳ Ｐゴシック" panose="020B0600070205080204" pitchFamily="34" charset="-128"/>
              </a:defRPr>
            </a:lvl3pPr>
            <a:lvl4pPr marL="1600200" indent="-228600">
              <a:defRPr kumimoji="1">
                <a:solidFill>
                  <a:schemeClr val="tx1"/>
                </a:solidFill>
                <a:latin typeface="Calibri" panose="020F0502020204030204" pitchFamily="34" charset="0"/>
                <a:ea typeface="ＭＳ Ｐゴシック" panose="020B0600070205080204" pitchFamily="34" charset="-128"/>
              </a:defRPr>
            </a:lvl4pPr>
            <a:lvl5pPr marL="2057400" indent="-228600">
              <a:defRPr kumimoji="1">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34" charset="-128"/>
              </a:defRPr>
            </a:lvl9pPr>
          </a:lstStyle>
          <a:p>
            <a:fld id="{3E6C74A8-7AF3-6740-A745-7E6FCFFB1967}" type="slidenum">
              <a:rPr lang="ja-JP" altLang="en-US" smtClean="0">
                <a:latin typeface="Meiryo Regular"/>
              </a:rPr>
              <a:pPr/>
              <a:t>3</a:t>
            </a:fld>
            <a:endParaRPr lang="ja-JP" altLang="en-US">
              <a:latin typeface="Meiryo Regular"/>
            </a:endParaRPr>
          </a:p>
        </p:txBody>
      </p:sp>
    </p:spTree>
    <p:extLst>
      <p:ext uri="{BB962C8B-B14F-4D97-AF65-F5344CB8AC3E}">
        <p14:creationId xmlns:p14="http://schemas.microsoft.com/office/powerpoint/2010/main" val="554558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solidFill>
                  <a:schemeClr val="tx1">
                    <a:lumMod val="75000"/>
                    <a:lumOff val="25000"/>
                  </a:schemeClr>
                </a:solidFill>
                <a:latin typeface="Meiryo" panose="020B0604030504040204" pitchFamily="34" charset="-128"/>
                <a:ea typeface="Meiryo" panose="020B0604030504040204" pitchFamily="34" charset="-128"/>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solidFill>
                  <a:schemeClr val="tx1">
                    <a:lumMod val="75000"/>
                    <a:lumOff val="25000"/>
                  </a:schemeClr>
                </a:solidFill>
                <a:latin typeface="Meiryo" panose="020B0604030504040204" pitchFamily="34" charset="-128"/>
                <a:ea typeface="Meiryo" panose="020B0604030504040204" pitchFamily="34"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lvl1pPr>
              <a:defRPr>
                <a:solidFill>
                  <a:schemeClr val="tx1">
                    <a:lumMod val="75000"/>
                    <a:lumOff val="25000"/>
                  </a:schemeClr>
                </a:solidFill>
                <a:latin typeface="Meiryo" panose="020B0604030504040204" pitchFamily="34" charset="-128"/>
                <a:ea typeface="Meiryo" panose="020B0604030504040204" pitchFamily="34" charset="-128"/>
              </a:defRPr>
            </a:lvl1pPr>
          </a:lstStyle>
          <a:p>
            <a:fld id="{2BE03F2E-ED84-C148-B91A-7DB0EE96190C}" type="datetime1">
              <a:rPr kumimoji="1" lang="ja-JP" altLang="en-US" smtClean="0"/>
              <a:t>2021/8/14</a:t>
            </a:fld>
            <a:endParaRPr kumimoji="1" lang="ja-JP" altLang="en-US"/>
          </a:p>
        </p:txBody>
      </p:sp>
      <p:sp>
        <p:nvSpPr>
          <p:cNvPr id="5" name="Footer Placeholder 4"/>
          <p:cNvSpPr>
            <a:spLocks noGrp="1"/>
          </p:cNvSpPr>
          <p:nvPr>
            <p:ph type="ftr" sz="quarter" idx="11"/>
          </p:nvPr>
        </p:nvSpPr>
        <p:spPr/>
        <p:txBody>
          <a:bodyPr/>
          <a:lstStyle>
            <a:lvl1pPr>
              <a:defRPr>
                <a:solidFill>
                  <a:schemeClr val="tx1">
                    <a:lumMod val="75000"/>
                    <a:lumOff val="25000"/>
                  </a:schemeClr>
                </a:solidFill>
                <a:latin typeface="Meiryo" panose="020B0604030504040204" pitchFamily="34" charset="-128"/>
                <a:ea typeface="Meiryo" panose="020B0604030504040204" pitchFamily="34" charset="-128"/>
              </a:defRPr>
            </a:lvl1pPr>
          </a:lstStyle>
          <a:p>
            <a:r>
              <a:rPr kumimoji="1" lang="en" altLang="ja-JP"/>
              <a:t>©︎ Mayumi SUGIURA</a:t>
            </a:r>
            <a:endParaRPr kumimoji="1" lang="ja-JP" altLang="en-US"/>
          </a:p>
        </p:txBody>
      </p:sp>
      <p:sp>
        <p:nvSpPr>
          <p:cNvPr id="6" name="Slide Number Placeholder 5"/>
          <p:cNvSpPr>
            <a:spLocks noGrp="1"/>
          </p:cNvSpPr>
          <p:nvPr>
            <p:ph type="sldNum" sz="quarter" idx="12"/>
          </p:nvPr>
        </p:nvSpPr>
        <p:spPr/>
        <p:txBody>
          <a:bodyPr/>
          <a:lstStyle>
            <a:lvl1pPr>
              <a:defRPr>
                <a:solidFill>
                  <a:schemeClr val="tx1">
                    <a:lumMod val="75000"/>
                    <a:lumOff val="25000"/>
                  </a:schemeClr>
                </a:solidFill>
                <a:latin typeface="Meiryo" panose="020B0604030504040204" pitchFamily="34" charset="-128"/>
                <a:ea typeface="Meiryo" panose="020B0604030504040204" pitchFamily="34" charset="-128"/>
              </a:defRPr>
            </a:lvl1pPr>
          </a:lstStyle>
          <a:p>
            <a:fld id="{3575DAF4-3AFA-F044-8DE5-418ACE1828A3}" type="slidenum">
              <a:rPr kumimoji="1" lang="ja-JP" altLang="en-US" smtClean="0"/>
              <a:pPr/>
              <a:t>‹#›</a:t>
            </a:fld>
            <a:endParaRPr kumimoji="1" lang="ja-JP" altLang="en-US"/>
          </a:p>
        </p:txBody>
      </p:sp>
    </p:spTree>
    <p:extLst>
      <p:ext uri="{BB962C8B-B14F-4D97-AF65-F5344CB8AC3E}">
        <p14:creationId xmlns:p14="http://schemas.microsoft.com/office/powerpoint/2010/main" val="74485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097B91-C7A2-E942-AC41-80FD19F19B0D}" type="datetime1">
              <a:rPr kumimoji="1" lang="ja-JP" altLang="en-US" smtClean="0"/>
              <a:t>2021/8/14</a:t>
            </a:fld>
            <a:endParaRPr kumimoji="1" lang="ja-JP" altLang="en-US"/>
          </a:p>
        </p:txBody>
      </p:sp>
      <p:sp>
        <p:nvSpPr>
          <p:cNvPr id="5" name="Footer Placeholder 4"/>
          <p:cNvSpPr>
            <a:spLocks noGrp="1"/>
          </p:cNvSpPr>
          <p:nvPr>
            <p:ph type="ftr" sz="quarter" idx="11"/>
          </p:nvPr>
        </p:nvSpPr>
        <p:spPr/>
        <p:txBody>
          <a:bodyPr/>
          <a:lstStyle/>
          <a:p>
            <a:r>
              <a:rPr kumimoji="1" lang="en" altLang="ja-JP"/>
              <a:t>©︎ Mayumi SUGIURA</a:t>
            </a:r>
            <a:endParaRPr kumimoji="1" lang="ja-JP" altLang="en-US"/>
          </a:p>
        </p:txBody>
      </p:sp>
      <p:sp>
        <p:nvSpPr>
          <p:cNvPr id="6" name="Slide Number Placeholder 5"/>
          <p:cNvSpPr>
            <a:spLocks noGrp="1"/>
          </p:cNvSpPr>
          <p:nvPr>
            <p:ph type="sldNum" sz="quarter" idx="12"/>
          </p:nvPr>
        </p:nvSpPr>
        <p:spPr/>
        <p:txBody>
          <a:bodyPr/>
          <a:lstStyle/>
          <a:p>
            <a:fld id="{3575DAF4-3AFA-F044-8DE5-418ACE1828A3}" type="slidenum">
              <a:rPr kumimoji="1" lang="ja-JP" altLang="en-US" smtClean="0"/>
              <a:t>‹#›</a:t>
            </a:fld>
            <a:endParaRPr kumimoji="1" lang="ja-JP" altLang="en-US"/>
          </a:p>
        </p:txBody>
      </p:sp>
    </p:spTree>
    <p:extLst>
      <p:ext uri="{BB962C8B-B14F-4D97-AF65-F5344CB8AC3E}">
        <p14:creationId xmlns:p14="http://schemas.microsoft.com/office/powerpoint/2010/main" val="296087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C6BAF02-A2C1-A943-B474-FADA3148C5A3}" type="datetime1">
              <a:rPr kumimoji="1" lang="ja-JP" altLang="en-US" smtClean="0"/>
              <a:t>2021/8/14</a:t>
            </a:fld>
            <a:endParaRPr kumimoji="1" lang="ja-JP" altLang="en-US"/>
          </a:p>
        </p:txBody>
      </p:sp>
      <p:sp>
        <p:nvSpPr>
          <p:cNvPr id="5" name="Footer Placeholder 4"/>
          <p:cNvSpPr>
            <a:spLocks noGrp="1"/>
          </p:cNvSpPr>
          <p:nvPr>
            <p:ph type="ftr" sz="quarter" idx="11"/>
          </p:nvPr>
        </p:nvSpPr>
        <p:spPr/>
        <p:txBody>
          <a:bodyPr/>
          <a:lstStyle/>
          <a:p>
            <a:r>
              <a:rPr kumimoji="1" lang="en" altLang="ja-JP"/>
              <a:t>©︎ Mayumi SUGIURA</a:t>
            </a:r>
            <a:endParaRPr kumimoji="1" lang="ja-JP" altLang="en-US"/>
          </a:p>
        </p:txBody>
      </p:sp>
      <p:sp>
        <p:nvSpPr>
          <p:cNvPr id="6" name="Slide Number Placeholder 5"/>
          <p:cNvSpPr>
            <a:spLocks noGrp="1"/>
          </p:cNvSpPr>
          <p:nvPr>
            <p:ph type="sldNum" sz="quarter" idx="12"/>
          </p:nvPr>
        </p:nvSpPr>
        <p:spPr/>
        <p:txBody>
          <a:bodyPr/>
          <a:lstStyle/>
          <a:p>
            <a:fld id="{3575DAF4-3AFA-F044-8DE5-418ACE1828A3}" type="slidenum">
              <a:rPr kumimoji="1" lang="ja-JP" altLang="en-US" smtClean="0"/>
              <a:t>‹#›</a:t>
            </a:fld>
            <a:endParaRPr kumimoji="1" lang="ja-JP" altLang="en-US"/>
          </a:p>
        </p:txBody>
      </p:sp>
    </p:spTree>
    <p:extLst>
      <p:ext uri="{BB962C8B-B14F-4D97-AF65-F5344CB8AC3E}">
        <p14:creationId xmlns:p14="http://schemas.microsoft.com/office/powerpoint/2010/main" val="2224613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75000"/>
                    <a:lumOff val="25000"/>
                  </a:schemeClr>
                </a:solidFill>
                <a:latin typeface="Meiryo" panose="020B0604030504040204" pitchFamily="34" charset="-128"/>
                <a:ea typeface="Meiryo" panose="020B0604030504040204" pitchFamily="34" charset="-128"/>
              </a:defRPr>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lvl1pPr>
              <a:defRPr>
                <a:solidFill>
                  <a:schemeClr val="tx1">
                    <a:lumMod val="75000"/>
                    <a:lumOff val="25000"/>
                  </a:schemeClr>
                </a:solidFill>
                <a:latin typeface="Meiryo" panose="020B0604030504040204" pitchFamily="34" charset="-128"/>
                <a:ea typeface="Meiryo" panose="020B0604030504040204" pitchFamily="34" charset="-128"/>
              </a:defRPr>
            </a:lvl1pPr>
            <a:lvl2pPr>
              <a:defRPr>
                <a:solidFill>
                  <a:schemeClr val="tx1">
                    <a:lumMod val="75000"/>
                    <a:lumOff val="25000"/>
                  </a:schemeClr>
                </a:solidFill>
                <a:latin typeface="Meiryo" panose="020B0604030504040204" pitchFamily="34" charset="-128"/>
                <a:ea typeface="Meiryo" panose="020B0604030504040204" pitchFamily="34" charset="-128"/>
              </a:defRPr>
            </a:lvl2pPr>
            <a:lvl3pPr>
              <a:defRPr>
                <a:solidFill>
                  <a:schemeClr val="tx1">
                    <a:lumMod val="75000"/>
                    <a:lumOff val="25000"/>
                  </a:schemeClr>
                </a:solidFill>
                <a:latin typeface="Meiryo" panose="020B0604030504040204" pitchFamily="34" charset="-128"/>
                <a:ea typeface="Meiryo" panose="020B0604030504040204" pitchFamily="34" charset="-128"/>
              </a:defRPr>
            </a:lvl3pPr>
            <a:lvl4pPr>
              <a:defRPr>
                <a:solidFill>
                  <a:schemeClr val="tx1">
                    <a:lumMod val="75000"/>
                    <a:lumOff val="25000"/>
                  </a:schemeClr>
                </a:solidFill>
                <a:latin typeface="Meiryo" panose="020B0604030504040204" pitchFamily="34" charset="-128"/>
                <a:ea typeface="Meiryo" panose="020B0604030504040204" pitchFamily="34" charset="-128"/>
              </a:defRPr>
            </a:lvl4pPr>
            <a:lvl5pPr>
              <a:defRPr>
                <a:solidFill>
                  <a:schemeClr val="tx1">
                    <a:lumMod val="75000"/>
                    <a:lumOff val="25000"/>
                  </a:schemeClr>
                </a:solidFill>
                <a:latin typeface="Meiryo" panose="020B0604030504040204" pitchFamily="34" charset="-128"/>
                <a:ea typeface="Meiryo" panose="020B0604030504040204" pitchFamily="34"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a:defRPr>
                <a:solidFill>
                  <a:schemeClr val="tx1">
                    <a:lumMod val="75000"/>
                    <a:lumOff val="25000"/>
                  </a:schemeClr>
                </a:solidFill>
                <a:latin typeface="Meiryo" panose="020B0604030504040204" pitchFamily="34" charset="-128"/>
                <a:ea typeface="Meiryo" panose="020B0604030504040204" pitchFamily="34" charset="-128"/>
              </a:defRPr>
            </a:lvl1pPr>
          </a:lstStyle>
          <a:p>
            <a:fld id="{BDE614DD-28EF-CE40-9A40-79F660619DB5}" type="datetime1">
              <a:rPr kumimoji="1" lang="ja-JP" altLang="en-US" smtClean="0"/>
              <a:t>2021/8/14</a:t>
            </a:fld>
            <a:endParaRPr kumimoji="1" lang="ja-JP" altLang="en-US"/>
          </a:p>
        </p:txBody>
      </p:sp>
      <p:sp>
        <p:nvSpPr>
          <p:cNvPr id="5" name="Footer Placeholder 4"/>
          <p:cNvSpPr>
            <a:spLocks noGrp="1"/>
          </p:cNvSpPr>
          <p:nvPr>
            <p:ph type="ftr" sz="quarter" idx="11"/>
          </p:nvPr>
        </p:nvSpPr>
        <p:spPr/>
        <p:txBody>
          <a:bodyPr/>
          <a:lstStyle>
            <a:lvl1pPr>
              <a:defRPr>
                <a:solidFill>
                  <a:schemeClr val="tx1">
                    <a:lumMod val="75000"/>
                    <a:lumOff val="25000"/>
                  </a:schemeClr>
                </a:solidFill>
                <a:latin typeface="Meiryo" panose="020B0604030504040204" pitchFamily="34" charset="-128"/>
                <a:ea typeface="Meiryo" panose="020B0604030504040204" pitchFamily="34" charset="-128"/>
              </a:defRPr>
            </a:lvl1pPr>
          </a:lstStyle>
          <a:p>
            <a:r>
              <a:rPr kumimoji="1" lang="en" altLang="ja-JP"/>
              <a:t>©︎ Mayumi SUGIURA</a:t>
            </a:r>
            <a:endParaRPr kumimoji="1" lang="ja-JP" altLang="en-US"/>
          </a:p>
        </p:txBody>
      </p:sp>
      <p:sp>
        <p:nvSpPr>
          <p:cNvPr id="6" name="Slide Number Placeholder 5"/>
          <p:cNvSpPr>
            <a:spLocks noGrp="1"/>
          </p:cNvSpPr>
          <p:nvPr>
            <p:ph type="sldNum" sz="quarter" idx="12"/>
          </p:nvPr>
        </p:nvSpPr>
        <p:spPr/>
        <p:txBody>
          <a:bodyPr/>
          <a:lstStyle>
            <a:lvl1pPr>
              <a:defRPr>
                <a:solidFill>
                  <a:schemeClr val="tx1">
                    <a:lumMod val="75000"/>
                    <a:lumOff val="25000"/>
                  </a:schemeClr>
                </a:solidFill>
                <a:latin typeface="Meiryo" panose="020B0604030504040204" pitchFamily="34" charset="-128"/>
                <a:ea typeface="Meiryo" panose="020B0604030504040204" pitchFamily="34" charset="-128"/>
              </a:defRPr>
            </a:lvl1pPr>
          </a:lstStyle>
          <a:p>
            <a:fld id="{3575DAF4-3AFA-F044-8DE5-418ACE1828A3}" type="slidenum">
              <a:rPr kumimoji="1" lang="ja-JP" altLang="en-US" smtClean="0"/>
              <a:pPr/>
              <a:t>‹#›</a:t>
            </a:fld>
            <a:endParaRPr kumimoji="1" lang="ja-JP" altLang="en-US"/>
          </a:p>
        </p:txBody>
      </p:sp>
    </p:spTree>
    <p:extLst>
      <p:ext uri="{BB962C8B-B14F-4D97-AF65-F5344CB8AC3E}">
        <p14:creationId xmlns:p14="http://schemas.microsoft.com/office/powerpoint/2010/main" val="336515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tx1">
                    <a:lumMod val="75000"/>
                    <a:lumOff val="2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lvl1pPr>
              <a:defRPr>
                <a:solidFill>
                  <a:schemeClr val="tx1">
                    <a:lumMod val="75000"/>
                    <a:lumOff val="25000"/>
                  </a:schemeClr>
                </a:solidFill>
              </a:defRPr>
            </a:lvl1pPr>
          </a:lstStyle>
          <a:p>
            <a:fld id="{660CC1BD-9172-5D4C-A63C-F6C93E38F693}" type="datetime1">
              <a:rPr kumimoji="1" lang="ja-JP" altLang="en-US" smtClean="0"/>
              <a:t>2021/8/14</a:t>
            </a:fld>
            <a:endParaRPr kumimoji="1" lang="ja-JP" altLang="en-US"/>
          </a:p>
        </p:txBody>
      </p:sp>
      <p:sp>
        <p:nvSpPr>
          <p:cNvPr id="5" name="Footer Placeholder 4"/>
          <p:cNvSpPr>
            <a:spLocks noGrp="1"/>
          </p:cNvSpPr>
          <p:nvPr>
            <p:ph type="ftr" sz="quarter" idx="11"/>
          </p:nvPr>
        </p:nvSpPr>
        <p:spPr/>
        <p:txBody>
          <a:bodyPr/>
          <a:lstStyle>
            <a:lvl1pPr>
              <a:defRPr>
                <a:solidFill>
                  <a:schemeClr val="tx1">
                    <a:lumMod val="75000"/>
                    <a:lumOff val="25000"/>
                  </a:schemeClr>
                </a:solidFill>
              </a:defRPr>
            </a:lvl1pPr>
          </a:lstStyle>
          <a:p>
            <a:r>
              <a:rPr kumimoji="1" lang="en" altLang="ja-JP"/>
              <a:t>©︎ Mayumi SUGIURA</a:t>
            </a:r>
            <a:endParaRPr kumimoji="1" lang="ja-JP" altLang="en-US"/>
          </a:p>
        </p:txBody>
      </p:sp>
      <p:sp>
        <p:nvSpPr>
          <p:cNvPr id="6" name="Slide Number Placeholder 5"/>
          <p:cNvSpPr>
            <a:spLocks noGrp="1"/>
          </p:cNvSpPr>
          <p:nvPr>
            <p:ph type="sldNum" sz="quarter" idx="12"/>
          </p:nvPr>
        </p:nvSpPr>
        <p:spPr/>
        <p:txBody>
          <a:bodyPr/>
          <a:lstStyle>
            <a:lvl1pPr>
              <a:defRPr>
                <a:solidFill>
                  <a:schemeClr val="tx1">
                    <a:lumMod val="75000"/>
                    <a:lumOff val="25000"/>
                  </a:schemeClr>
                </a:solidFill>
              </a:defRPr>
            </a:lvl1pPr>
          </a:lstStyle>
          <a:p>
            <a:fld id="{3575DAF4-3AFA-F044-8DE5-418ACE1828A3}" type="slidenum">
              <a:rPr kumimoji="1" lang="ja-JP" altLang="en-US" smtClean="0"/>
              <a:pPr/>
              <a:t>‹#›</a:t>
            </a:fld>
            <a:endParaRPr kumimoji="1" lang="ja-JP" altLang="en-US"/>
          </a:p>
        </p:txBody>
      </p:sp>
    </p:spTree>
    <p:extLst>
      <p:ext uri="{BB962C8B-B14F-4D97-AF65-F5344CB8AC3E}">
        <p14:creationId xmlns:p14="http://schemas.microsoft.com/office/powerpoint/2010/main" val="349024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75000"/>
                    <a:lumOff val="25000"/>
                  </a:schemeClr>
                </a:solidFill>
              </a:defRPr>
            </a:lvl1p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lvl1pPr>
              <a:defRPr>
                <a:solidFill>
                  <a:schemeClr val="tx1">
                    <a:lumMod val="75000"/>
                    <a:lumOff val="25000"/>
                  </a:schemeClr>
                </a:solidFill>
              </a:defRPr>
            </a:lvl1pPr>
          </a:lstStyle>
          <a:p>
            <a:fld id="{815D33A1-3CC8-6447-AAEA-61975BF9BFE6}" type="datetime1">
              <a:rPr kumimoji="1" lang="ja-JP" altLang="en-US" smtClean="0"/>
              <a:t>2021/8/14</a:t>
            </a:fld>
            <a:endParaRPr kumimoji="1" lang="ja-JP" altLang="en-US"/>
          </a:p>
        </p:txBody>
      </p:sp>
      <p:sp>
        <p:nvSpPr>
          <p:cNvPr id="6" name="Footer Placeholder 5"/>
          <p:cNvSpPr>
            <a:spLocks noGrp="1"/>
          </p:cNvSpPr>
          <p:nvPr>
            <p:ph type="ftr" sz="quarter" idx="11"/>
          </p:nvPr>
        </p:nvSpPr>
        <p:spPr/>
        <p:txBody>
          <a:bodyPr/>
          <a:lstStyle>
            <a:lvl1pPr>
              <a:defRPr>
                <a:solidFill>
                  <a:schemeClr val="tx1">
                    <a:lumMod val="75000"/>
                    <a:lumOff val="25000"/>
                  </a:schemeClr>
                </a:solidFill>
              </a:defRPr>
            </a:lvl1pPr>
          </a:lstStyle>
          <a:p>
            <a:r>
              <a:rPr kumimoji="1" lang="en" altLang="ja-JP"/>
              <a:t>©︎ Mayumi SUGIURA</a:t>
            </a:r>
            <a:endParaRPr kumimoji="1" lang="ja-JP" altLang="en-US"/>
          </a:p>
        </p:txBody>
      </p:sp>
      <p:sp>
        <p:nvSpPr>
          <p:cNvPr id="7" name="Slide Number Placeholder 6"/>
          <p:cNvSpPr>
            <a:spLocks noGrp="1"/>
          </p:cNvSpPr>
          <p:nvPr>
            <p:ph type="sldNum" sz="quarter" idx="12"/>
          </p:nvPr>
        </p:nvSpPr>
        <p:spPr/>
        <p:txBody>
          <a:bodyPr/>
          <a:lstStyle>
            <a:lvl1pPr>
              <a:defRPr>
                <a:solidFill>
                  <a:schemeClr val="tx1">
                    <a:lumMod val="75000"/>
                    <a:lumOff val="25000"/>
                  </a:schemeClr>
                </a:solidFill>
              </a:defRPr>
            </a:lvl1pPr>
          </a:lstStyle>
          <a:p>
            <a:fld id="{3575DAF4-3AFA-F044-8DE5-418ACE1828A3}" type="slidenum">
              <a:rPr kumimoji="1" lang="ja-JP" altLang="en-US" smtClean="0"/>
              <a:pPr/>
              <a:t>‹#›</a:t>
            </a:fld>
            <a:endParaRPr kumimoji="1" lang="ja-JP" altLang="en-US"/>
          </a:p>
        </p:txBody>
      </p:sp>
    </p:spTree>
    <p:extLst>
      <p:ext uri="{BB962C8B-B14F-4D97-AF65-F5344CB8AC3E}">
        <p14:creationId xmlns:p14="http://schemas.microsoft.com/office/powerpoint/2010/main" val="69154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77DA51B-AD71-9E4A-9E9B-5C84CC09BFD2}" type="datetime1">
              <a:rPr kumimoji="1" lang="ja-JP" altLang="en-US" smtClean="0"/>
              <a:t>2021/8/14</a:t>
            </a:fld>
            <a:endParaRPr kumimoji="1" lang="ja-JP" altLang="en-US"/>
          </a:p>
        </p:txBody>
      </p:sp>
      <p:sp>
        <p:nvSpPr>
          <p:cNvPr id="8" name="Footer Placeholder 7"/>
          <p:cNvSpPr>
            <a:spLocks noGrp="1"/>
          </p:cNvSpPr>
          <p:nvPr>
            <p:ph type="ftr" sz="quarter" idx="11"/>
          </p:nvPr>
        </p:nvSpPr>
        <p:spPr/>
        <p:txBody>
          <a:bodyPr/>
          <a:lstStyle/>
          <a:p>
            <a:r>
              <a:rPr kumimoji="1" lang="en" altLang="ja-JP"/>
              <a:t>©︎ Mayumi SUGIURA</a:t>
            </a:r>
            <a:endParaRPr kumimoji="1" lang="ja-JP" altLang="en-US"/>
          </a:p>
        </p:txBody>
      </p:sp>
      <p:sp>
        <p:nvSpPr>
          <p:cNvPr id="9" name="Slide Number Placeholder 8"/>
          <p:cNvSpPr>
            <a:spLocks noGrp="1"/>
          </p:cNvSpPr>
          <p:nvPr>
            <p:ph type="sldNum" sz="quarter" idx="12"/>
          </p:nvPr>
        </p:nvSpPr>
        <p:spPr/>
        <p:txBody>
          <a:bodyPr/>
          <a:lstStyle/>
          <a:p>
            <a:fld id="{3575DAF4-3AFA-F044-8DE5-418ACE1828A3}" type="slidenum">
              <a:rPr kumimoji="1" lang="ja-JP" altLang="en-US" smtClean="0"/>
              <a:t>‹#›</a:t>
            </a:fld>
            <a:endParaRPr kumimoji="1" lang="ja-JP" altLang="en-US"/>
          </a:p>
        </p:txBody>
      </p:sp>
    </p:spTree>
    <p:extLst>
      <p:ext uri="{BB962C8B-B14F-4D97-AF65-F5344CB8AC3E}">
        <p14:creationId xmlns:p14="http://schemas.microsoft.com/office/powerpoint/2010/main" val="332873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3F661D2-475A-514F-93C5-182C5B90D1A1}" type="datetime1">
              <a:rPr kumimoji="1" lang="ja-JP" altLang="en-US" smtClean="0"/>
              <a:t>2021/8/14</a:t>
            </a:fld>
            <a:endParaRPr kumimoji="1" lang="ja-JP" altLang="en-US"/>
          </a:p>
        </p:txBody>
      </p:sp>
      <p:sp>
        <p:nvSpPr>
          <p:cNvPr id="4" name="Footer Placeholder 3"/>
          <p:cNvSpPr>
            <a:spLocks noGrp="1"/>
          </p:cNvSpPr>
          <p:nvPr>
            <p:ph type="ftr" sz="quarter" idx="11"/>
          </p:nvPr>
        </p:nvSpPr>
        <p:spPr/>
        <p:txBody>
          <a:bodyPr/>
          <a:lstStyle/>
          <a:p>
            <a:r>
              <a:rPr kumimoji="1" lang="en" altLang="ja-JP"/>
              <a:t>©︎ Mayumi SUGIURA</a:t>
            </a:r>
            <a:endParaRPr kumimoji="1" lang="ja-JP" altLang="en-US"/>
          </a:p>
        </p:txBody>
      </p:sp>
      <p:sp>
        <p:nvSpPr>
          <p:cNvPr id="5" name="Slide Number Placeholder 4"/>
          <p:cNvSpPr>
            <a:spLocks noGrp="1"/>
          </p:cNvSpPr>
          <p:nvPr>
            <p:ph type="sldNum" sz="quarter" idx="12"/>
          </p:nvPr>
        </p:nvSpPr>
        <p:spPr/>
        <p:txBody>
          <a:bodyPr/>
          <a:lstStyle/>
          <a:p>
            <a:fld id="{3575DAF4-3AFA-F044-8DE5-418ACE1828A3}" type="slidenum">
              <a:rPr kumimoji="1" lang="ja-JP" altLang="en-US" smtClean="0"/>
              <a:t>‹#›</a:t>
            </a:fld>
            <a:endParaRPr kumimoji="1" lang="ja-JP" altLang="en-US"/>
          </a:p>
        </p:txBody>
      </p:sp>
    </p:spTree>
    <p:extLst>
      <p:ext uri="{BB962C8B-B14F-4D97-AF65-F5344CB8AC3E}">
        <p14:creationId xmlns:p14="http://schemas.microsoft.com/office/powerpoint/2010/main" val="3177145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A004A4-6BCB-AE42-B044-66891AFE0903}" type="datetime1">
              <a:rPr kumimoji="1" lang="ja-JP" altLang="en-US" smtClean="0"/>
              <a:t>2021/8/14</a:t>
            </a:fld>
            <a:endParaRPr kumimoji="1" lang="ja-JP" altLang="en-US"/>
          </a:p>
        </p:txBody>
      </p:sp>
      <p:sp>
        <p:nvSpPr>
          <p:cNvPr id="3" name="Footer Placeholder 2"/>
          <p:cNvSpPr>
            <a:spLocks noGrp="1"/>
          </p:cNvSpPr>
          <p:nvPr>
            <p:ph type="ftr" sz="quarter" idx="11"/>
          </p:nvPr>
        </p:nvSpPr>
        <p:spPr/>
        <p:txBody>
          <a:bodyPr/>
          <a:lstStyle/>
          <a:p>
            <a:r>
              <a:rPr kumimoji="1" lang="en" altLang="ja-JP"/>
              <a:t>©︎ Mayumi SUGIURA</a:t>
            </a:r>
            <a:endParaRPr kumimoji="1" lang="ja-JP" altLang="en-US"/>
          </a:p>
        </p:txBody>
      </p:sp>
      <p:sp>
        <p:nvSpPr>
          <p:cNvPr id="4" name="Slide Number Placeholder 3"/>
          <p:cNvSpPr>
            <a:spLocks noGrp="1"/>
          </p:cNvSpPr>
          <p:nvPr>
            <p:ph type="sldNum" sz="quarter" idx="12"/>
          </p:nvPr>
        </p:nvSpPr>
        <p:spPr/>
        <p:txBody>
          <a:bodyPr/>
          <a:lstStyle/>
          <a:p>
            <a:fld id="{3575DAF4-3AFA-F044-8DE5-418ACE1828A3}" type="slidenum">
              <a:rPr kumimoji="1" lang="ja-JP" altLang="en-US" smtClean="0"/>
              <a:t>‹#›</a:t>
            </a:fld>
            <a:endParaRPr kumimoji="1" lang="ja-JP" altLang="en-US"/>
          </a:p>
        </p:txBody>
      </p:sp>
    </p:spTree>
    <p:extLst>
      <p:ext uri="{BB962C8B-B14F-4D97-AF65-F5344CB8AC3E}">
        <p14:creationId xmlns:p14="http://schemas.microsoft.com/office/powerpoint/2010/main" val="3051604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862EEA0-6ECE-E644-91B5-57507E397882}" type="datetime1">
              <a:rPr kumimoji="1" lang="ja-JP" altLang="en-US" smtClean="0"/>
              <a:t>2021/8/14</a:t>
            </a:fld>
            <a:endParaRPr kumimoji="1" lang="ja-JP" altLang="en-US"/>
          </a:p>
        </p:txBody>
      </p:sp>
      <p:sp>
        <p:nvSpPr>
          <p:cNvPr id="6" name="Footer Placeholder 5"/>
          <p:cNvSpPr>
            <a:spLocks noGrp="1"/>
          </p:cNvSpPr>
          <p:nvPr>
            <p:ph type="ftr" sz="quarter" idx="11"/>
          </p:nvPr>
        </p:nvSpPr>
        <p:spPr/>
        <p:txBody>
          <a:bodyPr/>
          <a:lstStyle/>
          <a:p>
            <a:r>
              <a:rPr kumimoji="1" lang="en" altLang="ja-JP"/>
              <a:t>©︎ Mayumi SUGIURA</a:t>
            </a:r>
            <a:endParaRPr kumimoji="1" lang="ja-JP" altLang="en-US"/>
          </a:p>
        </p:txBody>
      </p:sp>
      <p:sp>
        <p:nvSpPr>
          <p:cNvPr id="7" name="Slide Number Placeholder 6"/>
          <p:cNvSpPr>
            <a:spLocks noGrp="1"/>
          </p:cNvSpPr>
          <p:nvPr>
            <p:ph type="sldNum" sz="quarter" idx="12"/>
          </p:nvPr>
        </p:nvSpPr>
        <p:spPr/>
        <p:txBody>
          <a:bodyPr/>
          <a:lstStyle/>
          <a:p>
            <a:fld id="{3575DAF4-3AFA-F044-8DE5-418ACE1828A3}" type="slidenum">
              <a:rPr kumimoji="1" lang="ja-JP" altLang="en-US" smtClean="0"/>
              <a:t>‹#›</a:t>
            </a:fld>
            <a:endParaRPr kumimoji="1" lang="ja-JP" altLang="en-US"/>
          </a:p>
        </p:txBody>
      </p:sp>
    </p:spTree>
    <p:extLst>
      <p:ext uri="{BB962C8B-B14F-4D97-AF65-F5344CB8AC3E}">
        <p14:creationId xmlns:p14="http://schemas.microsoft.com/office/powerpoint/2010/main" val="178687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B0F322-3251-7449-80E8-D8D72C008332}" type="datetime1">
              <a:rPr kumimoji="1" lang="ja-JP" altLang="en-US" smtClean="0"/>
              <a:t>2021/8/14</a:t>
            </a:fld>
            <a:endParaRPr kumimoji="1" lang="ja-JP" altLang="en-US"/>
          </a:p>
        </p:txBody>
      </p:sp>
      <p:sp>
        <p:nvSpPr>
          <p:cNvPr id="6" name="Footer Placeholder 5"/>
          <p:cNvSpPr>
            <a:spLocks noGrp="1"/>
          </p:cNvSpPr>
          <p:nvPr>
            <p:ph type="ftr" sz="quarter" idx="11"/>
          </p:nvPr>
        </p:nvSpPr>
        <p:spPr/>
        <p:txBody>
          <a:bodyPr/>
          <a:lstStyle/>
          <a:p>
            <a:r>
              <a:rPr kumimoji="1" lang="en" altLang="ja-JP"/>
              <a:t>©︎ Mayumi SUGIURA</a:t>
            </a:r>
            <a:endParaRPr kumimoji="1" lang="ja-JP" altLang="en-US"/>
          </a:p>
        </p:txBody>
      </p:sp>
      <p:sp>
        <p:nvSpPr>
          <p:cNvPr id="7" name="Slide Number Placeholder 6"/>
          <p:cNvSpPr>
            <a:spLocks noGrp="1"/>
          </p:cNvSpPr>
          <p:nvPr>
            <p:ph type="sldNum" sz="quarter" idx="12"/>
          </p:nvPr>
        </p:nvSpPr>
        <p:spPr/>
        <p:txBody>
          <a:bodyPr/>
          <a:lstStyle/>
          <a:p>
            <a:fld id="{3575DAF4-3AFA-F044-8DE5-418ACE1828A3}" type="slidenum">
              <a:rPr kumimoji="1" lang="ja-JP" altLang="en-US" smtClean="0"/>
              <a:t>‹#›</a:t>
            </a:fld>
            <a:endParaRPr kumimoji="1" lang="ja-JP" altLang="en-US"/>
          </a:p>
        </p:txBody>
      </p:sp>
    </p:spTree>
    <p:extLst>
      <p:ext uri="{BB962C8B-B14F-4D97-AF65-F5344CB8AC3E}">
        <p14:creationId xmlns:p14="http://schemas.microsoft.com/office/powerpoint/2010/main" val="1608237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5F0EC6-3582-7E49-BD1A-C0B0E166A8B4}" type="datetime1">
              <a:rPr kumimoji="1" lang="ja-JP" altLang="en-US" smtClean="0"/>
              <a:t>2021/8/14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 altLang="ja-JP"/>
              <a:t>©︎ Mayumi SUGIURA</a:t>
            </a:r>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75DAF4-3AFA-F044-8DE5-418ACE1828A3}" type="slidenum">
              <a:rPr kumimoji="1" lang="ja-JP" altLang="en-US" smtClean="0"/>
              <a:t>‹#›</a:t>
            </a:fld>
            <a:endParaRPr kumimoji="1" lang="ja-JP" altLang="en-US"/>
          </a:p>
        </p:txBody>
      </p:sp>
    </p:spTree>
    <p:extLst>
      <p:ext uri="{BB962C8B-B14F-4D97-AF65-F5344CB8AC3E}">
        <p14:creationId xmlns:p14="http://schemas.microsoft.com/office/powerpoint/2010/main" val="38723714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3.pn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タイトル 1">
            <a:extLst>
              <a:ext uri="{FF2B5EF4-FFF2-40B4-BE49-F238E27FC236}">
                <a16:creationId xmlns:a16="http://schemas.microsoft.com/office/drawing/2014/main" id="{965A6351-20D1-4840-966C-A37F528BD2B6}"/>
              </a:ext>
            </a:extLst>
          </p:cNvPr>
          <p:cNvSpPr>
            <a:spLocks noGrp="1"/>
          </p:cNvSpPr>
          <p:nvPr>
            <p:ph type="title"/>
          </p:nvPr>
        </p:nvSpPr>
        <p:spPr>
          <a:xfrm>
            <a:off x="204788" y="274638"/>
            <a:ext cx="8723312" cy="1143000"/>
          </a:xfrm>
        </p:spPr>
        <p:txBody>
          <a:bodyPr/>
          <a:lstStyle/>
          <a:p>
            <a:pPr algn="ctr"/>
            <a:r>
              <a:rPr lang="ja-JP" altLang="en-US">
                <a:solidFill>
                  <a:srgbClr val="404040"/>
                </a:solidFill>
                <a:latin typeface="メイリオ" panose="020B0604030504040204" pitchFamily="34" charset="-128"/>
                <a:ea typeface="メイリオ" panose="020B0604030504040204" pitchFamily="34" charset="-128"/>
              </a:rPr>
              <a:t>グラフィックの種類</a:t>
            </a:r>
          </a:p>
        </p:txBody>
      </p:sp>
      <p:sp>
        <p:nvSpPr>
          <p:cNvPr id="68610" name="テキスト ボックス 31">
            <a:extLst>
              <a:ext uri="{FF2B5EF4-FFF2-40B4-BE49-F238E27FC236}">
                <a16:creationId xmlns:a16="http://schemas.microsoft.com/office/drawing/2014/main" id="{B5CC33B1-4334-8543-A90B-FE3B19C825EF}"/>
              </a:ext>
            </a:extLst>
          </p:cNvPr>
          <p:cNvSpPr txBox="1">
            <a:spLocks noChangeArrowheads="1"/>
          </p:cNvSpPr>
          <p:nvPr/>
        </p:nvSpPr>
        <p:spPr bwMode="auto">
          <a:xfrm>
            <a:off x="584200" y="1893888"/>
            <a:ext cx="307022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Meiryo Regular"/>
                <a:ea typeface="Meiryo Regular"/>
                <a:cs typeface="Meiryo Regular"/>
              </a:defRPr>
            </a:lvl1pPr>
            <a:lvl2pPr marL="742950" indent="-285750">
              <a:spcBef>
                <a:spcPct val="20000"/>
              </a:spcBef>
              <a:buFont typeface="Arial" panose="020B0604020202020204" pitchFamily="34" charset="0"/>
              <a:buChar char="–"/>
              <a:defRPr kumimoji="1" sz="2800">
                <a:solidFill>
                  <a:schemeClr val="tx1"/>
                </a:solidFill>
                <a:latin typeface="Meiryo Regular"/>
                <a:ea typeface="Meiryo Regular"/>
                <a:cs typeface="Meiryo Regular"/>
              </a:defRPr>
            </a:lvl2pPr>
            <a:lvl3pPr marL="1143000" indent="-228600">
              <a:spcBef>
                <a:spcPct val="20000"/>
              </a:spcBef>
              <a:buFont typeface="Arial" panose="020B0604020202020204" pitchFamily="34" charset="0"/>
              <a:buChar char="•"/>
              <a:defRPr kumimoji="1" sz="2400">
                <a:solidFill>
                  <a:schemeClr val="tx1"/>
                </a:solidFill>
                <a:latin typeface="Meiryo Regular"/>
                <a:ea typeface="Meiryo Regular"/>
                <a:cs typeface="Meiryo Regular"/>
              </a:defRPr>
            </a:lvl3pPr>
            <a:lvl4pPr marL="1600200" indent="-228600">
              <a:spcBef>
                <a:spcPct val="20000"/>
              </a:spcBef>
              <a:buFont typeface="Arial" panose="020B0604020202020204" pitchFamily="34" charset="0"/>
              <a:buChar char="–"/>
              <a:defRPr kumimoji="1" sz="2000">
                <a:solidFill>
                  <a:schemeClr val="tx1"/>
                </a:solidFill>
                <a:latin typeface="Meiryo Regular"/>
                <a:ea typeface="Meiryo Regular"/>
                <a:cs typeface="Meiryo Regular"/>
              </a:defRPr>
            </a:lvl4pPr>
            <a:lvl5pPr marL="2057400" indent="-228600">
              <a:spcBef>
                <a:spcPct val="20000"/>
              </a:spcBef>
              <a:buFont typeface="Arial" panose="020B0604020202020204" pitchFamily="34" charset="0"/>
              <a:buChar char="»"/>
              <a:defRPr kumimoji="1" sz="2000">
                <a:solidFill>
                  <a:schemeClr val="tx1"/>
                </a:solidFill>
                <a:latin typeface="Meiryo Regular"/>
                <a:ea typeface="Meiryo Regular"/>
                <a:cs typeface="Meiryo Regular"/>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Regular"/>
                <a:ea typeface="Meiryo Regular"/>
                <a:cs typeface="Meiryo Regular"/>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Regular"/>
                <a:ea typeface="Meiryo Regular"/>
                <a:cs typeface="Meiryo Regular"/>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Regular"/>
                <a:ea typeface="Meiryo Regular"/>
                <a:cs typeface="Meiryo Regular"/>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Regular"/>
                <a:ea typeface="Meiryo Regular"/>
                <a:cs typeface="Meiryo Regular"/>
              </a:defRPr>
            </a:lvl9pPr>
          </a:lstStyle>
          <a:p>
            <a:pPr algn="ctr">
              <a:spcBef>
                <a:spcPct val="0"/>
              </a:spcBef>
              <a:buFontTx/>
              <a:buNone/>
            </a:pPr>
            <a:r>
              <a:rPr lang="ja-JP" altLang="en-US">
                <a:solidFill>
                  <a:srgbClr val="404040"/>
                </a:solidFill>
                <a:latin typeface="メイリオ" panose="020B0604030504040204" pitchFamily="34" charset="-128"/>
                <a:ea typeface="メイリオ" panose="020B0604030504040204" pitchFamily="34" charset="-128"/>
              </a:rPr>
              <a:t>チャート型</a:t>
            </a:r>
            <a:r>
              <a:rPr lang="en-US" altLang="ja-JP">
                <a:solidFill>
                  <a:srgbClr val="404040"/>
                </a:solidFill>
                <a:latin typeface="メイリオ" panose="020B0604030504040204" pitchFamily="34" charset="-128"/>
                <a:ea typeface="メイリオ" panose="020B0604030504040204" pitchFamily="34" charset="-128"/>
              </a:rPr>
              <a:t> </a:t>
            </a:r>
            <a:endParaRPr lang="ja-JP" altLang="en-US">
              <a:solidFill>
                <a:srgbClr val="404040"/>
              </a:solidFill>
              <a:latin typeface="メイリオ" panose="020B0604030504040204" pitchFamily="34" charset="-128"/>
              <a:ea typeface="メイリオ" panose="020B0604030504040204" pitchFamily="34" charset="-128"/>
            </a:endParaRPr>
          </a:p>
        </p:txBody>
      </p:sp>
      <p:sp>
        <p:nvSpPr>
          <p:cNvPr id="68611" name="テキスト ボックス 33">
            <a:extLst>
              <a:ext uri="{FF2B5EF4-FFF2-40B4-BE49-F238E27FC236}">
                <a16:creationId xmlns:a16="http://schemas.microsoft.com/office/drawing/2014/main" id="{E68D69C8-53A5-D64A-8826-31978B50B955}"/>
              </a:ext>
            </a:extLst>
          </p:cNvPr>
          <p:cNvSpPr txBox="1">
            <a:spLocks noChangeArrowheads="1"/>
          </p:cNvSpPr>
          <p:nvPr/>
        </p:nvSpPr>
        <p:spPr bwMode="auto">
          <a:xfrm>
            <a:off x="190500" y="2646363"/>
            <a:ext cx="387667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Meiryo Regular"/>
                <a:ea typeface="Meiryo Regular"/>
                <a:cs typeface="Meiryo Regular"/>
              </a:defRPr>
            </a:lvl1pPr>
            <a:lvl2pPr marL="742950" indent="-285750">
              <a:spcBef>
                <a:spcPct val="20000"/>
              </a:spcBef>
              <a:buFont typeface="Arial" panose="020B0604020202020204" pitchFamily="34" charset="0"/>
              <a:buChar char="–"/>
              <a:defRPr kumimoji="1" sz="2800">
                <a:solidFill>
                  <a:schemeClr val="tx1"/>
                </a:solidFill>
                <a:latin typeface="Meiryo Regular"/>
                <a:ea typeface="Meiryo Regular"/>
                <a:cs typeface="Meiryo Regular"/>
              </a:defRPr>
            </a:lvl2pPr>
            <a:lvl3pPr marL="1143000" indent="-228600">
              <a:spcBef>
                <a:spcPct val="20000"/>
              </a:spcBef>
              <a:buFont typeface="Arial" panose="020B0604020202020204" pitchFamily="34" charset="0"/>
              <a:buChar char="•"/>
              <a:defRPr kumimoji="1" sz="2400">
                <a:solidFill>
                  <a:schemeClr val="tx1"/>
                </a:solidFill>
                <a:latin typeface="Meiryo Regular"/>
                <a:ea typeface="Meiryo Regular"/>
                <a:cs typeface="Meiryo Regular"/>
              </a:defRPr>
            </a:lvl3pPr>
            <a:lvl4pPr marL="1600200" indent="-228600">
              <a:spcBef>
                <a:spcPct val="20000"/>
              </a:spcBef>
              <a:buFont typeface="Arial" panose="020B0604020202020204" pitchFamily="34" charset="0"/>
              <a:buChar char="–"/>
              <a:defRPr kumimoji="1" sz="2000">
                <a:solidFill>
                  <a:schemeClr val="tx1"/>
                </a:solidFill>
                <a:latin typeface="Meiryo Regular"/>
                <a:ea typeface="Meiryo Regular"/>
                <a:cs typeface="Meiryo Regular"/>
              </a:defRPr>
            </a:lvl4pPr>
            <a:lvl5pPr marL="2057400" indent="-228600">
              <a:spcBef>
                <a:spcPct val="20000"/>
              </a:spcBef>
              <a:buFont typeface="Arial" panose="020B0604020202020204" pitchFamily="34" charset="0"/>
              <a:buChar char="»"/>
              <a:defRPr kumimoji="1" sz="2000">
                <a:solidFill>
                  <a:schemeClr val="tx1"/>
                </a:solidFill>
                <a:latin typeface="Meiryo Regular"/>
                <a:ea typeface="Meiryo Regular"/>
                <a:cs typeface="Meiryo Regular"/>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Regular"/>
                <a:ea typeface="Meiryo Regular"/>
                <a:cs typeface="Meiryo Regular"/>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Regular"/>
                <a:ea typeface="Meiryo Regular"/>
                <a:cs typeface="Meiryo Regular"/>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Regular"/>
                <a:ea typeface="Meiryo Regular"/>
                <a:cs typeface="Meiryo Regular"/>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Regular"/>
                <a:ea typeface="Meiryo Regular"/>
                <a:cs typeface="Meiryo Regular"/>
              </a:defRPr>
            </a:lvl9pPr>
          </a:lstStyle>
          <a:p>
            <a:pPr>
              <a:spcBef>
                <a:spcPct val="0"/>
              </a:spcBef>
              <a:buFontTx/>
              <a:buNone/>
            </a:pPr>
            <a:r>
              <a:rPr lang="ja-JP" altLang="en-US" sz="2400">
                <a:solidFill>
                  <a:srgbClr val="404040"/>
                </a:solidFill>
                <a:latin typeface="メイリオ" panose="020B0604030504040204" pitchFamily="34" charset="-128"/>
                <a:ea typeface="メイリオ" panose="020B0604030504040204" pitchFamily="34" charset="-128"/>
              </a:rPr>
              <a:t>議論の構造が一目でわかる</a:t>
            </a:r>
            <a:endParaRPr lang="en-US" altLang="ja-JP" sz="2400">
              <a:solidFill>
                <a:srgbClr val="404040"/>
              </a:solidFill>
              <a:latin typeface="メイリオ" panose="020B0604030504040204" pitchFamily="34" charset="-128"/>
              <a:ea typeface="メイリオ" panose="020B0604030504040204" pitchFamily="34" charset="-128"/>
            </a:endParaRPr>
          </a:p>
          <a:p>
            <a:pPr>
              <a:spcBef>
                <a:spcPct val="0"/>
              </a:spcBef>
              <a:buFontTx/>
              <a:buNone/>
            </a:pPr>
            <a:r>
              <a:rPr lang="ja-JP" altLang="en-US" sz="2400">
                <a:solidFill>
                  <a:srgbClr val="404040"/>
                </a:solidFill>
                <a:latin typeface="メイリオ" panose="020B0604030504040204" pitchFamily="34" charset="-128"/>
                <a:ea typeface="メイリオ" panose="020B0604030504040204" pitchFamily="34" charset="-128"/>
              </a:rPr>
              <a:t>重要なポイントを漏らすことなく幅広い視点で問題を考えることができる</a:t>
            </a:r>
          </a:p>
        </p:txBody>
      </p:sp>
      <p:grpSp>
        <p:nvGrpSpPr>
          <p:cNvPr id="3" name="グループ化 2">
            <a:extLst>
              <a:ext uri="{FF2B5EF4-FFF2-40B4-BE49-F238E27FC236}">
                <a16:creationId xmlns:a16="http://schemas.microsoft.com/office/drawing/2014/main" id="{103ACDBB-93A4-F648-969A-F836DAD13200}"/>
              </a:ext>
            </a:extLst>
          </p:cNvPr>
          <p:cNvGrpSpPr/>
          <p:nvPr/>
        </p:nvGrpSpPr>
        <p:grpSpPr>
          <a:xfrm>
            <a:off x="4530725" y="1296988"/>
            <a:ext cx="4211638" cy="5251450"/>
            <a:chOff x="4530725" y="1296988"/>
            <a:chExt cx="4211638" cy="5251450"/>
          </a:xfrm>
        </p:grpSpPr>
        <p:grpSp>
          <p:nvGrpSpPr>
            <p:cNvPr id="68612" name="グループ化 30">
              <a:extLst>
                <a:ext uri="{FF2B5EF4-FFF2-40B4-BE49-F238E27FC236}">
                  <a16:creationId xmlns:a16="http://schemas.microsoft.com/office/drawing/2014/main" id="{250C4396-3767-8342-AC4F-A2CE314783B7}"/>
                </a:ext>
              </a:extLst>
            </p:cNvPr>
            <p:cNvGrpSpPr>
              <a:grpSpLocks noChangeAspect="1"/>
            </p:cNvGrpSpPr>
            <p:nvPr/>
          </p:nvGrpSpPr>
          <p:grpSpPr bwMode="auto">
            <a:xfrm>
              <a:off x="4643438" y="2503488"/>
              <a:ext cx="3892550" cy="3563937"/>
              <a:chOff x="5026058" y="4796462"/>
              <a:chExt cx="2203075" cy="1844594"/>
            </a:xfrm>
          </p:grpSpPr>
          <p:sp>
            <p:nvSpPr>
              <p:cNvPr id="7" name="正方形/長方形 6">
                <a:extLst>
                  <a:ext uri="{FF2B5EF4-FFF2-40B4-BE49-F238E27FC236}">
                    <a16:creationId xmlns:a16="http://schemas.microsoft.com/office/drawing/2014/main" id="{5F23CEA4-4FF5-2A4F-895C-AF6CC7B0EF25}"/>
                  </a:ext>
                </a:extLst>
              </p:cNvPr>
              <p:cNvSpPr/>
              <p:nvPr/>
            </p:nvSpPr>
            <p:spPr>
              <a:xfrm>
                <a:off x="5185089" y="5048707"/>
                <a:ext cx="322555" cy="244850"/>
              </a:xfrm>
              <a:prstGeom prst="rect">
                <a:avLst/>
              </a:prstGeom>
              <a:solidFill>
                <a:srgbClr val="FFFF00"/>
              </a:solidFill>
              <a:ln>
                <a:solidFill>
                  <a:srgbClr val="FFFF00"/>
                </a:solidFill>
              </a:ln>
            </p:spPr>
            <p:style>
              <a:lnRef idx="2">
                <a:schemeClr val="accent3"/>
              </a:lnRef>
              <a:fillRef idx="1">
                <a:schemeClr val="lt1"/>
              </a:fillRef>
              <a:effectRef idx="0">
                <a:schemeClr val="accent3"/>
              </a:effectRef>
              <a:fontRef idx="minor">
                <a:schemeClr val="dk1"/>
              </a:fontRef>
            </p:style>
            <p:txBody>
              <a:bodyPr anchor="ctr"/>
              <a:lstStyle>
                <a:lvl1pPr>
                  <a:defRPr kumimoji="1" sz="2400">
                    <a:solidFill>
                      <a:schemeClr val="tx1"/>
                    </a:solidFill>
                    <a:latin typeface="Calibri" panose="020F0502020204030204" pitchFamily="34" charset="0"/>
                    <a:ea typeface="ＭＳ Ｐゴシック" panose="020B0600070205080204" pitchFamily="34" charset="-128"/>
                  </a:defRPr>
                </a:lvl1pPr>
                <a:lvl2pPr marL="742950" indent="-285750">
                  <a:defRPr kumimoji="1" sz="2400">
                    <a:solidFill>
                      <a:schemeClr val="tx1"/>
                    </a:solidFill>
                    <a:latin typeface="Calibri" panose="020F0502020204030204" pitchFamily="34" charset="0"/>
                    <a:ea typeface="ＭＳ Ｐゴシック" panose="020B0600070205080204" pitchFamily="34" charset="-128"/>
                  </a:defRPr>
                </a:lvl2pPr>
                <a:lvl3pPr marL="1143000" indent="-228600">
                  <a:defRPr kumimoji="1" sz="2400">
                    <a:solidFill>
                      <a:schemeClr val="tx1"/>
                    </a:solidFill>
                    <a:latin typeface="Calibri" panose="020F0502020204030204" pitchFamily="34" charset="0"/>
                    <a:ea typeface="ＭＳ Ｐゴシック" panose="020B0600070205080204" pitchFamily="34" charset="-128"/>
                  </a:defRPr>
                </a:lvl3pPr>
                <a:lvl4pPr marL="1600200" indent="-228600">
                  <a:defRPr kumimoji="1" sz="2400">
                    <a:solidFill>
                      <a:schemeClr val="tx1"/>
                    </a:solidFill>
                    <a:latin typeface="Calibri" panose="020F0502020204030204" pitchFamily="34" charset="0"/>
                    <a:ea typeface="ＭＳ Ｐゴシック" panose="020B0600070205080204" pitchFamily="34" charset="-128"/>
                  </a:defRPr>
                </a:lvl4pPr>
                <a:lvl5pPr marL="2057400" indent="-228600">
                  <a:defRPr kumimoji="1"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9pPr>
              </a:lstStyle>
              <a:p>
                <a:pPr algn="ctr">
                  <a:defRPr/>
                </a:pPr>
                <a:endParaRPr lang="ja-JP" altLang="en-US" sz="1800">
                  <a:solidFill>
                    <a:srgbClr val="404040"/>
                  </a:solidFill>
                  <a:latin typeface="メイリオ" panose="020B0604030504040204" pitchFamily="34" charset="-128"/>
                  <a:ea typeface="メイリオ" panose="020B0604030504040204" pitchFamily="34" charset="-128"/>
                </a:endParaRPr>
              </a:p>
            </p:txBody>
          </p:sp>
          <p:sp>
            <p:nvSpPr>
              <p:cNvPr id="8" name="正方形/長方形 7">
                <a:extLst>
                  <a:ext uri="{FF2B5EF4-FFF2-40B4-BE49-F238E27FC236}">
                    <a16:creationId xmlns:a16="http://schemas.microsoft.com/office/drawing/2014/main" id="{431D0ED1-3E17-2D4D-8620-9B89D6389F0C}"/>
                  </a:ext>
                </a:extLst>
              </p:cNvPr>
              <p:cNvSpPr/>
              <p:nvPr/>
            </p:nvSpPr>
            <p:spPr>
              <a:xfrm>
                <a:off x="5336034" y="5420091"/>
                <a:ext cx="322555" cy="243207"/>
              </a:xfrm>
              <a:prstGeom prst="rect">
                <a:avLst/>
              </a:prstGeom>
              <a:solidFill>
                <a:srgbClr val="FFFF00"/>
              </a:solidFill>
              <a:ln>
                <a:solidFill>
                  <a:srgbClr val="FFFF00"/>
                </a:solidFill>
              </a:ln>
            </p:spPr>
            <p:style>
              <a:lnRef idx="2">
                <a:schemeClr val="accent3"/>
              </a:lnRef>
              <a:fillRef idx="1">
                <a:schemeClr val="lt1"/>
              </a:fillRef>
              <a:effectRef idx="0">
                <a:schemeClr val="accent3"/>
              </a:effectRef>
              <a:fontRef idx="minor">
                <a:schemeClr val="dk1"/>
              </a:fontRef>
            </p:style>
            <p:txBody>
              <a:bodyPr anchor="ctr"/>
              <a:lstStyle>
                <a:lvl1pPr>
                  <a:defRPr kumimoji="1" sz="2400">
                    <a:solidFill>
                      <a:schemeClr val="tx1"/>
                    </a:solidFill>
                    <a:latin typeface="Calibri" panose="020F0502020204030204" pitchFamily="34" charset="0"/>
                    <a:ea typeface="ＭＳ Ｐゴシック" panose="020B0600070205080204" pitchFamily="34" charset="-128"/>
                  </a:defRPr>
                </a:lvl1pPr>
                <a:lvl2pPr marL="742950" indent="-285750">
                  <a:defRPr kumimoji="1" sz="2400">
                    <a:solidFill>
                      <a:schemeClr val="tx1"/>
                    </a:solidFill>
                    <a:latin typeface="Calibri" panose="020F0502020204030204" pitchFamily="34" charset="0"/>
                    <a:ea typeface="ＭＳ Ｐゴシック" panose="020B0600070205080204" pitchFamily="34" charset="-128"/>
                  </a:defRPr>
                </a:lvl2pPr>
                <a:lvl3pPr marL="1143000" indent="-228600">
                  <a:defRPr kumimoji="1" sz="2400">
                    <a:solidFill>
                      <a:schemeClr val="tx1"/>
                    </a:solidFill>
                    <a:latin typeface="Calibri" panose="020F0502020204030204" pitchFamily="34" charset="0"/>
                    <a:ea typeface="ＭＳ Ｐゴシック" panose="020B0600070205080204" pitchFamily="34" charset="-128"/>
                  </a:defRPr>
                </a:lvl3pPr>
                <a:lvl4pPr marL="1600200" indent="-228600">
                  <a:defRPr kumimoji="1" sz="2400">
                    <a:solidFill>
                      <a:schemeClr val="tx1"/>
                    </a:solidFill>
                    <a:latin typeface="Calibri" panose="020F0502020204030204" pitchFamily="34" charset="0"/>
                    <a:ea typeface="ＭＳ Ｐゴシック" panose="020B0600070205080204" pitchFamily="34" charset="-128"/>
                  </a:defRPr>
                </a:lvl4pPr>
                <a:lvl5pPr marL="2057400" indent="-228600">
                  <a:defRPr kumimoji="1"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9pPr>
              </a:lstStyle>
              <a:p>
                <a:pPr algn="ctr">
                  <a:defRPr/>
                </a:pPr>
                <a:endParaRPr lang="ja-JP" altLang="en-US" sz="1800">
                  <a:solidFill>
                    <a:srgbClr val="404040"/>
                  </a:solidFill>
                  <a:latin typeface="メイリオ" panose="020B0604030504040204" pitchFamily="34" charset="-128"/>
                  <a:ea typeface="メイリオ" panose="020B0604030504040204" pitchFamily="34" charset="-128"/>
                </a:endParaRPr>
              </a:p>
            </p:txBody>
          </p:sp>
          <p:sp>
            <p:nvSpPr>
              <p:cNvPr id="9" name="正方形/長方形 8">
                <a:extLst>
                  <a:ext uri="{FF2B5EF4-FFF2-40B4-BE49-F238E27FC236}">
                    <a16:creationId xmlns:a16="http://schemas.microsoft.com/office/drawing/2014/main" id="{FD2034C5-2022-2741-B818-CFF0F5811C17}"/>
                  </a:ext>
                </a:extLst>
              </p:cNvPr>
              <p:cNvSpPr/>
              <p:nvPr/>
            </p:nvSpPr>
            <p:spPr>
              <a:xfrm>
                <a:off x="5658589" y="5089789"/>
                <a:ext cx="321656" cy="244850"/>
              </a:xfrm>
              <a:prstGeom prst="rect">
                <a:avLst/>
              </a:prstGeom>
              <a:solidFill>
                <a:srgbClr val="FFFF00"/>
              </a:solidFill>
              <a:ln>
                <a:solidFill>
                  <a:srgbClr val="FFFF00"/>
                </a:solidFill>
              </a:ln>
            </p:spPr>
            <p:style>
              <a:lnRef idx="2">
                <a:schemeClr val="accent3"/>
              </a:lnRef>
              <a:fillRef idx="1">
                <a:schemeClr val="lt1"/>
              </a:fillRef>
              <a:effectRef idx="0">
                <a:schemeClr val="accent3"/>
              </a:effectRef>
              <a:fontRef idx="minor">
                <a:schemeClr val="dk1"/>
              </a:fontRef>
            </p:style>
            <p:txBody>
              <a:bodyPr anchor="ctr"/>
              <a:lstStyle>
                <a:lvl1pPr>
                  <a:defRPr kumimoji="1" sz="2400">
                    <a:solidFill>
                      <a:schemeClr val="tx1"/>
                    </a:solidFill>
                    <a:latin typeface="Calibri" panose="020F0502020204030204" pitchFamily="34" charset="0"/>
                    <a:ea typeface="ＭＳ Ｐゴシック" panose="020B0600070205080204" pitchFamily="34" charset="-128"/>
                  </a:defRPr>
                </a:lvl1pPr>
                <a:lvl2pPr marL="742950" indent="-285750">
                  <a:defRPr kumimoji="1" sz="2400">
                    <a:solidFill>
                      <a:schemeClr val="tx1"/>
                    </a:solidFill>
                    <a:latin typeface="Calibri" panose="020F0502020204030204" pitchFamily="34" charset="0"/>
                    <a:ea typeface="ＭＳ Ｐゴシック" panose="020B0600070205080204" pitchFamily="34" charset="-128"/>
                  </a:defRPr>
                </a:lvl2pPr>
                <a:lvl3pPr marL="1143000" indent="-228600">
                  <a:defRPr kumimoji="1" sz="2400">
                    <a:solidFill>
                      <a:schemeClr val="tx1"/>
                    </a:solidFill>
                    <a:latin typeface="Calibri" panose="020F0502020204030204" pitchFamily="34" charset="0"/>
                    <a:ea typeface="ＭＳ Ｐゴシック" panose="020B0600070205080204" pitchFamily="34" charset="-128"/>
                  </a:defRPr>
                </a:lvl3pPr>
                <a:lvl4pPr marL="1600200" indent="-228600">
                  <a:defRPr kumimoji="1" sz="2400">
                    <a:solidFill>
                      <a:schemeClr val="tx1"/>
                    </a:solidFill>
                    <a:latin typeface="Calibri" panose="020F0502020204030204" pitchFamily="34" charset="0"/>
                    <a:ea typeface="ＭＳ Ｐゴシック" panose="020B0600070205080204" pitchFamily="34" charset="-128"/>
                  </a:defRPr>
                </a:lvl4pPr>
                <a:lvl5pPr marL="2057400" indent="-228600">
                  <a:defRPr kumimoji="1"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9pPr>
              </a:lstStyle>
              <a:p>
                <a:pPr algn="ctr">
                  <a:defRPr/>
                </a:pPr>
                <a:endParaRPr lang="ja-JP" altLang="en-US" sz="1800">
                  <a:solidFill>
                    <a:srgbClr val="404040"/>
                  </a:solidFill>
                  <a:latin typeface="メイリオ" panose="020B0604030504040204" pitchFamily="34" charset="-128"/>
                  <a:ea typeface="メイリオ" panose="020B0604030504040204" pitchFamily="34" charset="-128"/>
                </a:endParaRPr>
              </a:p>
            </p:txBody>
          </p:sp>
          <p:sp>
            <p:nvSpPr>
              <p:cNvPr id="10" name="正方形/長方形 9">
                <a:extLst>
                  <a:ext uri="{FF2B5EF4-FFF2-40B4-BE49-F238E27FC236}">
                    <a16:creationId xmlns:a16="http://schemas.microsoft.com/office/drawing/2014/main" id="{B0141142-BD52-F943-895E-7FCDBB7AAB52}"/>
                  </a:ext>
                </a:extLst>
              </p:cNvPr>
              <p:cNvSpPr/>
              <p:nvPr/>
            </p:nvSpPr>
            <p:spPr>
              <a:xfrm>
                <a:off x="6327058" y="5695342"/>
                <a:ext cx="324351" cy="242385"/>
              </a:xfrm>
              <a:prstGeom prst="rect">
                <a:avLst/>
              </a:prstGeom>
              <a:solidFill>
                <a:srgbClr val="FFFF00"/>
              </a:solidFill>
              <a:ln>
                <a:solidFill>
                  <a:srgbClr val="FFFF00"/>
                </a:solidFill>
              </a:ln>
            </p:spPr>
            <p:style>
              <a:lnRef idx="2">
                <a:schemeClr val="accent3"/>
              </a:lnRef>
              <a:fillRef idx="1">
                <a:schemeClr val="lt1"/>
              </a:fillRef>
              <a:effectRef idx="0">
                <a:schemeClr val="accent3"/>
              </a:effectRef>
              <a:fontRef idx="minor">
                <a:schemeClr val="dk1"/>
              </a:fontRef>
            </p:style>
            <p:txBody>
              <a:bodyPr anchor="ctr"/>
              <a:lstStyle>
                <a:lvl1pPr>
                  <a:defRPr kumimoji="1" sz="2400">
                    <a:solidFill>
                      <a:schemeClr val="tx1"/>
                    </a:solidFill>
                    <a:latin typeface="Calibri" panose="020F0502020204030204" pitchFamily="34" charset="0"/>
                    <a:ea typeface="ＭＳ Ｐゴシック" panose="020B0600070205080204" pitchFamily="34" charset="-128"/>
                  </a:defRPr>
                </a:lvl1pPr>
                <a:lvl2pPr marL="742950" indent="-285750">
                  <a:defRPr kumimoji="1" sz="2400">
                    <a:solidFill>
                      <a:schemeClr val="tx1"/>
                    </a:solidFill>
                    <a:latin typeface="Calibri" panose="020F0502020204030204" pitchFamily="34" charset="0"/>
                    <a:ea typeface="ＭＳ Ｐゴシック" panose="020B0600070205080204" pitchFamily="34" charset="-128"/>
                  </a:defRPr>
                </a:lvl2pPr>
                <a:lvl3pPr marL="1143000" indent="-228600">
                  <a:defRPr kumimoji="1" sz="2400">
                    <a:solidFill>
                      <a:schemeClr val="tx1"/>
                    </a:solidFill>
                    <a:latin typeface="Calibri" panose="020F0502020204030204" pitchFamily="34" charset="0"/>
                    <a:ea typeface="ＭＳ Ｐゴシック" panose="020B0600070205080204" pitchFamily="34" charset="-128"/>
                  </a:defRPr>
                </a:lvl3pPr>
                <a:lvl4pPr marL="1600200" indent="-228600">
                  <a:defRPr kumimoji="1" sz="2400">
                    <a:solidFill>
                      <a:schemeClr val="tx1"/>
                    </a:solidFill>
                    <a:latin typeface="Calibri" panose="020F0502020204030204" pitchFamily="34" charset="0"/>
                    <a:ea typeface="ＭＳ Ｐゴシック" panose="020B0600070205080204" pitchFamily="34" charset="-128"/>
                  </a:defRPr>
                </a:lvl4pPr>
                <a:lvl5pPr marL="2057400" indent="-228600">
                  <a:defRPr kumimoji="1"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9pPr>
              </a:lstStyle>
              <a:p>
                <a:pPr algn="ctr">
                  <a:defRPr/>
                </a:pPr>
                <a:endParaRPr lang="ja-JP" altLang="en-US" sz="1800" b="1">
                  <a:solidFill>
                    <a:srgbClr val="404040"/>
                  </a:solidFill>
                  <a:latin typeface="メイリオ" panose="020B0604030504040204" pitchFamily="34" charset="-128"/>
                  <a:ea typeface="メイリオ" panose="020B0604030504040204" pitchFamily="34" charset="-128"/>
                </a:endParaRPr>
              </a:p>
            </p:txBody>
          </p:sp>
          <p:sp>
            <p:nvSpPr>
              <p:cNvPr id="11" name="正方形/長方形 10">
                <a:extLst>
                  <a:ext uri="{FF2B5EF4-FFF2-40B4-BE49-F238E27FC236}">
                    <a16:creationId xmlns:a16="http://schemas.microsoft.com/office/drawing/2014/main" id="{042D936D-F2A1-FC4E-A6E9-B49166AE0BA6}"/>
                  </a:ext>
                </a:extLst>
              </p:cNvPr>
              <p:cNvSpPr/>
              <p:nvPr/>
            </p:nvSpPr>
            <p:spPr>
              <a:xfrm>
                <a:off x="6422297" y="5199890"/>
                <a:ext cx="322554" cy="244029"/>
              </a:xfrm>
              <a:prstGeom prst="rect">
                <a:avLst/>
              </a:prstGeom>
              <a:solidFill>
                <a:srgbClr val="FFFF00"/>
              </a:solidFill>
              <a:ln>
                <a:solidFill>
                  <a:srgbClr val="FFFF00"/>
                </a:solidFill>
              </a:ln>
            </p:spPr>
            <p:style>
              <a:lnRef idx="2">
                <a:schemeClr val="accent3"/>
              </a:lnRef>
              <a:fillRef idx="1">
                <a:schemeClr val="lt1"/>
              </a:fillRef>
              <a:effectRef idx="0">
                <a:schemeClr val="accent3"/>
              </a:effectRef>
              <a:fontRef idx="minor">
                <a:schemeClr val="dk1"/>
              </a:fontRef>
            </p:style>
            <p:txBody>
              <a:bodyPr anchor="ctr"/>
              <a:lstStyle>
                <a:lvl1pPr>
                  <a:defRPr kumimoji="1" sz="2400">
                    <a:solidFill>
                      <a:schemeClr val="tx1"/>
                    </a:solidFill>
                    <a:latin typeface="Calibri" panose="020F0502020204030204" pitchFamily="34" charset="0"/>
                    <a:ea typeface="ＭＳ Ｐゴシック" panose="020B0600070205080204" pitchFamily="34" charset="-128"/>
                  </a:defRPr>
                </a:lvl1pPr>
                <a:lvl2pPr marL="742950" indent="-285750">
                  <a:defRPr kumimoji="1" sz="2400">
                    <a:solidFill>
                      <a:schemeClr val="tx1"/>
                    </a:solidFill>
                    <a:latin typeface="Calibri" panose="020F0502020204030204" pitchFamily="34" charset="0"/>
                    <a:ea typeface="ＭＳ Ｐゴシック" panose="020B0600070205080204" pitchFamily="34" charset="-128"/>
                  </a:defRPr>
                </a:lvl2pPr>
                <a:lvl3pPr marL="1143000" indent="-228600">
                  <a:defRPr kumimoji="1" sz="2400">
                    <a:solidFill>
                      <a:schemeClr val="tx1"/>
                    </a:solidFill>
                    <a:latin typeface="Calibri" panose="020F0502020204030204" pitchFamily="34" charset="0"/>
                    <a:ea typeface="ＭＳ Ｐゴシック" panose="020B0600070205080204" pitchFamily="34" charset="-128"/>
                  </a:defRPr>
                </a:lvl3pPr>
                <a:lvl4pPr marL="1600200" indent="-228600">
                  <a:defRPr kumimoji="1" sz="2400">
                    <a:solidFill>
                      <a:schemeClr val="tx1"/>
                    </a:solidFill>
                    <a:latin typeface="Calibri" panose="020F0502020204030204" pitchFamily="34" charset="0"/>
                    <a:ea typeface="ＭＳ Ｐゴシック" panose="020B0600070205080204" pitchFamily="34" charset="-128"/>
                  </a:defRPr>
                </a:lvl4pPr>
                <a:lvl5pPr marL="2057400" indent="-228600">
                  <a:defRPr kumimoji="1"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9pPr>
              </a:lstStyle>
              <a:p>
                <a:pPr algn="ctr">
                  <a:defRPr/>
                </a:pPr>
                <a:endParaRPr lang="ja-JP" altLang="en-US" sz="1800">
                  <a:solidFill>
                    <a:srgbClr val="404040"/>
                  </a:solidFill>
                  <a:latin typeface="メイリオ" panose="020B0604030504040204" pitchFamily="34" charset="-128"/>
                  <a:ea typeface="メイリオ" panose="020B0604030504040204" pitchFamily="34" charset="-128"/>
                </a:endParaRPr>
              </a:p>
            </p:txBody>
          </p:sp>
          <p:sp>
            <p:nvSpPr>
              <p:cNvPr id="12" name="正方形/長方形 11">
                <a:extLst>
                  <a:ext uri="{FF2B5EF4-FFF2-40B4-BE49-F238E27FC236}">
                    <a16:creationId xmlns:a16="http://schemas.microsoft.com/office/drawing/2014/main" id="{B3C85843-BA45-8E47-8948-F1218F664AE6}"/>
                  </a:ext>
                </a:extLst>
              </p:cNvPr>
              <p:cNvSpPr/>
              <p:nvPr/>
            </p:nvSpPr>
            <p:spPr>
              <a:xfrm>
                <a:off x="6794268" y="5416804"/>
                <a:ext cx="321656" cy="243207"/>
              </a:xfrm>
              <a:prstGeom prst="rect">
                <a:avLst/>
              </a:prstGeom>
              <a:solidFill>
                <a:srgbClr val="FFFF00"/>
              </a:solidFill>
              <a:ln>
                <a:solidFill>
                  <a:srgbClr val="FFFF00"/>
                </a:solidFill>
              </a:ln>
            </p:spPr>
            <p:style>
              <a:lnRef idx="2">
                <a:schemeClr val="accent3"/>
              </a:lnRef>
              <a:fillRef idx="1">
                <a:schemeClr val="lt1"/>
              </a:fillRef>
              <a:effectRef idx="0">
                <a:schemeClr val="accent3"/>
              </a:effectRef>
              <a:fontRef idx="minor">
                <a:schemeClr val="dk1"/>
              </a:fontRef>
            </p:style>
            <p:txBody>
              <a:bodyPr anchor="ctr"/>
              <a:lstStyle>
                <a:lvl1pPr>
                  <a:defRPr kumimoji="1" sz="2400">
                    <a:solidFill>
                      <a:schemeClr val="tx1"/>
                    </a:solidFill>
                    <a:latin typeface="Calibri" panose="020F0502020204030204" pitchFamily="34" charset="0"/>
                    <a:ea typeface="ＭＳ Ｐゴシック" panose="020B0600070205080204" pitchFamily="34" charset="-128"/>
                  </a:defRPr>
                </a:lvl1pPr>
                <a:lvl2pPr marL="742950" indent="-285750">
                  <a:defRPr kumimoji="1" sz="2400">
                    <a:solidFill>
                      <a:schemeClr val="tx1"/>
                    </a:solidFill>
                    <a:latin typeface="Calibri" panose="020F0502020204030204" pitchFamily="34" charset="0"/>
                    <a:ea typeface="ＭＳ Ｐゴシック" panose="020B0600070205080204" pitchFamily="34" charset="-128"/>
                  </a:defRPr>
                </a:lvl2pPr>
                <a:lvl3pPr marL="1143000" indent="-228600">
                  <a:defRPr kumimoji="1" sz="2400">
                    <a:solidFill>
                      <a:schemeClr val="tx1"/>
                    </a:solidFill>
                    <a:latin typeface="Calibri" panose="020F0502020204030204" pitchFamily="34" charset="0"/>
                    <a:ea typeface="ＭＳ Ｐゴシック" panose="020B0600070205080204" pitchFamily="34" charset="-128"/>
                  </a:defRPr>
                </a:lvl3pPr>
                <a:lvl4pPr marL="1600200" indent="-228600">
                  <a:defRPr kumimoji="1" sz="2400">
                    <a:solidFill>
                      <a:schemeClr val="tx1"/>
                    </a:solidFill>
                    <a:latin typeface="Calibri" panose="020F0502020204030204" pitchFamily="34" charset="0"/>
                    <a:ea typeface="ＭＳ Ｐゴシック" panose="020B0600070205080204" pitchFamily="34" charset="-128"/>
                  </a:defRPr>
                </a:lvl4pPr>
                <a:lvl5pPr marL="2057400" indent="-228600">
                  <a:defRPr kumimoji="1"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9pPr>
              </a:lstStyle>
              <a:p>
                <a:pPr algn="ctr">
                  <a:defRPr/>
                </a:pPr>
                <a:endParaRPr lang="ja-JP" altLang="en-US" sz="1800" b="1">
                  <a:solidFill>
                    <a:srgbClr val="404040"/>
                  </a:solidFill>
                  <a:latin typeface="メイリオ" panose="020B0604030504040204" pitchFamily="34" charset="-128"/>
                  <a:ea typeface="メイリオ" panose="020B0604030504040204" pitchFamily="34" charset="-128"/>
                </a:endParaRPr>
              </a:p>
            </p:txBody>
          </p:sp>
          <p:sp>
            <p:nvSpPr>
              <p:cNvPr id="13" name="正方形/長方形 12">
                <a:extLst>
                  <a:ext uri="{FF2B5EF4-FFF2-40B4-BE49-F238E27FC236}">
                    <a16:creationId xmlns:a16="http://schemas.microsoft.com/office/drawing/2014/main" id="{4C7810EA-4069-BB47-806E-BE8E8E19E8F9}"/>
                  </a:ext>
                </a:extLst>
              </p:cNvPr>
              <p:cNvSpPr/>
              <p:nvPr/>
            </p:nvSpPr>
            <p:spPr>
              <a:xfrm>
                <a:off x="5851762" y="6020714"/>
                <a:ext cx="322555" cy="242385"/>
              </a:xfrm>
              <a:prstGeom prst="rect">
                <a:avLst/>
              </a:prstGeom>
              <a:solidFill>
                <a:srgbClr val="FFFF00"/>
              </a:solidFill>
              <a:ln>
                <a:solidFill>
                  <a:srgbClr val="FFFF00"/>
                </a:solidFill>
              </a:ln>
            </p:spPr>
            <p:style>
              <a:lnRef idx="2">
                <a:schemeClr val="accent3"/>
              </a:lnRef>
              <a:fillRef idx="1">
                <a:schemeClr val="lt1"/>
              </a:fillRef>
              <a:effectRef idx="0">
                <a:schemeClr val="accent3"/>
              </a:effectRef>
              <a:fontRef idx="minor">
                <a:schemeClr val="dk1"/>
              </a:fontRef>
            </p:style>
            <p:txBody>
              <a:bodyPr anchor="ctr"/>
              <a:lstStyle>
                <a:lvl1pPr>
                  <a:defRPr kumimoji="1" sz="2400">
                    <a:solidFill>
                      <a:schemeClr val="tx1"/>
                    </a:solidFill>
                    <a:latin typeface="Calibri" panose="020F0502020204030204" pitchFamily="34" charset="0"/>
                    <a:ea typeface="ＭＳ Ｐゴシック" panose="020B0600070205080204" pitchFamily="34" charset="-128"/>
                  </a:defRPr>
                </a:lvl1pPr>
                <a:lvl2pPr marL="742950" indent="-285750">
                  <a:defRPr kumimoji="1" sz="2400">
                    <a:solidFill>
                      <a:schemeClr val="tx1"/>
                    </a:solidFill>
                    <a:latin typeface="Calibri" panose="020F0502020204030204" pitchFamily="34" charset="0"/>
                    <a:ea typeface="ＭＳ Ｐゴシック" panose="020B0600070205080204" pitchFamily="34" charset="-128"/>
                  </a:defRPr>
                </a:lvl2pPr>
                <a:lvl3pPr marL="1143000" indent="-228600">
                  <a:defRPr kumimoji="1" sz="2400">
                    <a:solidFill>
                      <a:schemeClr val="tx1"/>
                    </a:solidFill>
                    <a:latin typeface="Calibri" panose="020F0502020204030204" pitchFamily="34" charset="0"/>
                    <a:ea typeface="ＭＳ Ｐゴシック" panose="020B0600070205080204" pitchFamily="34" charset="-128"/>
                  </a:defRPr>
                </a:lvl3pPr>
                <a:lvl4pPr marL="1600200" indent="-228600">
                  <a:defRPr kumimoji="1" sz="2400">
                    <a:solidFill>
                      <a:schemeClr val="tx1"/>
                    </a:solidFill>
                    <a:latin typeface="Calibri" panose="020F0502020204030204" pitchFamily="34" charset="0"/>
                    <a:ea typeface="ＭＳ Ｐゴシック" panose="020B0600070205080204" pitchFamily="34" charset="-128"/>
                  </a:defRPr>
                </a:lvl4pPr>
                <a:lvl5pPr marL="2057400" indent="-228600">
                  <a:defRPr kumimoji="1"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9pPr>
              </a:lstStyle>
              <a:p>
                <a:pPr algn="ctr">
                  <a:defRPr/>
                </a:pPr>
                <a:endParaRPr lang="ja-JP" altLang="en-US" sz="1800">
                  <a:solidFill>
                    <a:srgbClr val="404040"/>
                  </a:solidFill>
                  <a:latin typeface="メイリオ" panose="020B0604030504040204" pitchFamily="34" charset="-128"/>
                  <a:ea typeface="メイリオ" panose="020B0604030504040204" pitchFamily="34" charset="-128"/>
                </a:endParaRPr>
              </a:p>
            </p:txBody>
          </p:sp>
          <p:sp>
            <p:nvSpPr>
              <p:cNvPr id="14" name="正方形/長方形 13">
                <a:extLst>
                  <a:ext uri="{FF2B5EF4-FFF2-40B4-BE49-F238E27FC236}">
                    <a16:creationId xmlns:a16="http://schemas.microsoft.com/office/drawing/2014/main" id="{FCE2D2B1-3812-E741-A3D8-B845AC0E76B8}"/>
                  </a:ext>
                </a:extLst>
              </p:cNvPr>
              <p:cNvSpPr/>
              <p:nvPr/>
            </p:nvSpPr>
            <p:spPr>
              <a:xfrm>
                <a:off x="6153651" y="6302538"/>
                <a:ext cx="322555" cy="243207"/>
              </a:xfrm>
              <a:prstGeom prst="rect">
                <a:avLst/>
              </a:prstGeom>
              <a:solidFill>
                <a:srgbClr val="FFFF00"/>
              </a:solidFill>
              <a:ln>
                <a:solidFill>
                  <a:srgbClr val="FFFF00"/>
                </a:solidFill>
              </a:ln>
            </p:spPr>
            <p:style>
              <a:lnRef idx="2">
                <a:schemeClr val="accent3"/>
              </a:lnRef>
              <a:fillRef idx="1">
                <a:schemeClr val="lt1"/>
              </a:fillRef>
              <a:effectRef idx="0">
                <a:schemeClr val="accent3"/>
              </a:effectRef>
              <a:fontRef idx="minor">
                <a:schemeClr val="dk1"/>
              </a:fontRef>
            </p:style>
            <p:txBody>
              <a:bodyPr anchor="ctr"/>
              <a:lstStyle>
                <a:lvl1pPr>
                  <a:defRPr kumimoji="1" sz="2400">
                    <a:solidFill>
                      <a:schemeClr val="tx1"/>
                    </a:solidFill>
                    <a:latin typeface="Calibri" panose="020F0502020204030204" pitchFamily="34" charset="0"/>
                    <a:ea typeface="ＭＳ Ｐゴシック" panose="020B0600070205080204" pitchFamily="34" charset="-128"/>
                  </a:defRPr>
                </a:lvl1pPr>
                <a:lvl2pPr marL="742950" indent="-285750">
                  <a:defRPr kumimoji="1" sz="2400">
                    <a:solidFill>
                      <a:schemeClr val="tx1"/>
                    </a:solidFill>
                    <a:latin typeface="Calibri" panose="020F0502020204030204" pitchFamily="34" charset="0"/>
                    <a:ea typeface="ＭＳ Ｐゴシック" panose="020B0600070205080204" pitchFamily="34" charset="-128"/>
                  </a:defRPr>
                </a:lvl2pPr>
                <a:lvl3pPr marL="1143000" indent="-228600">
                  <a:defRPr kumimoji="1" sz="2400">
                    <a:solidFill>
                      <a:schemeClr val="tx1"/>
                    </a:solidFill>
                    <a:latin typeface="Calibri" panose="020F0502020204030204" pitchFamily="34" charset="0"/>
                    <a:ea typeface="ＭＳ Ｐゴシック" panose="020B0600070205080204" pitchFamily="34" charset="-128"/>
                  </a:defRPr>
                </a:lvl3pPr>
                <a:lvl4pPr marL="1600200" indent="-228600">
                  <a:defRPr kumimoji="1" sz="2400">
                    <a:solidFill>
                      <a:schemeClr val="tx1"/>
                    </a:solidFill>
                    <a:latin typeface="Calibri" panose="020F0502020204030204" pitchFamily="34" charset="0"/>
                    <a:ea typeface="ＭＳ Ｐゴシック" panose="020B0600070205080204" pitchFamily="34" charset="-128"/>
                  </a:defRPr>
                </a:lvl4pPr>
                <a:lvl5pPr marL="2057400" indent="-228600">
                  <a:defRPr kumimoji="1"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9pPr>
              </a:lstStyle>
              <a:p>
                <a:pPr algn="ctr">
                  <a:defRPr/>
                </a:pPr>
                <a:endParaRPr lang="ja-JP" altLang="en-US" sz="1800">
                  <a:solidFill>
                    <a:srgbClr val="404040"/>
                  </a:solidFill>
                  <a:latin typeface="メイリオ" panose="020B0604030504040204" pitchFamily="34" charset="-128"/>
                  <a:ea typeface="メイリオ" panose="020B0604030504040204" pitchFamily="34" charset="-128"/>
                </a:endParaRPr>
              </a:p>
            </p:txBody>
          </p:sp>
          <p:sp>
            <p:nvSpPr>
              <p:cNvPr id="15" name="円/楕円 14">
                <a:extLst>
                  <a:ext uri="{FF2B5EF4-FFF2-40B4-BE49-F238E27FC236}">
                    <a16:creationId xmlns:a16="http://schemas.microsoft.com/office/drawing/2014/main" id="{8867EA7E-A656-C047-A8A3-76EBC2FBC202}"/>
                  </a:ext>
                </a:extLst>
              </p:cNvPr>
              <p:cNvSpPr/>
              <p:nvPr/>
            </p:nvSpPr>
            <p:spPr>
              <a:xfrm>
                <a:off x="5026058" y="4796462"/>
                <a:ext cx="1183299" cy="1076356"/>
              </a:xfrm>
              <a:prstGeom prst="ellipse">
                <a:avLst/>
              </a:prstGeom>
              <a:noFill/>
              <a:ln w="38100">
                <a:solidFill>
                  <a:srgbClr val="92D050"/>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lvl1pPr>
                  <a:defRPr kumimoji="1" sz="2400">
                    <a:solidFill>
                      <a:schemeClr val="tx1"/>
                    </a:solidFill>
                    <a:latin typeface="Calibri" panose="020F0502020204030204" pitchFamily="34" charset="0"/>
                    <a:ea typeface="ＭＳ Ｐゴシック" panose="020B0600070205080204" pitchFamily="34" charset="-128"/>
                  </a:defRPr>
                </a:lvl1pPr>
                <a:lvl2pPr marL="742950" indent="-285750">
                  <a:defRPr kumimoji="1" sz="2400">
                    <a:solidFill>
                      <a:schemeClr val="tx1"/>
                    </a:solidFill>
                    <a:latin typeface="Calibri" panose="020F0502020204030204" pitchFamily="34" charset="0"/>
                    <a:ea typeface="ＭＳ Ｐゴシック" panose="020B0600070205080204" pitchFamily="34" charset="-128"/>
                  </a:defRPr>
                </a:lvl2pPr>
                <a:lvl3pPr marL="1143000" indent="-228600">
                  <a:defRPr kumimoji="1" sz="2400">
                    <a:solidFill>
                      <a:schemeClr val="tx1"/>
                    </a:solidFill>
                    <a:latin typeface="Calibri" panose="020F0502020204030204" pitchFamily="34" charset="0"/>
                    <a:ea typeface="ＭＳ Ｐゴシック" panose="020B0600070205080204" pitchFamily="34" charset="-128"/>
                  </a:defRPr>
                </a:lvl3pPr>
                <a:lvl4pPr marL="1600200" indent="-228600">
                  <a:defRPr kumimoji="1" sz="2400">
                    <a:solidFill>
                      <a:schemeClr val="tx1"/>
                    </a:solidFill>
                    <a:latin typeface="Calibri" panose="020F0502020204030204" pitchFamily="34" charset="0"/>
                    <a:ea typeface="ＭＳ Ｐゴシック" panose="020B0600070205080204" pitchFamily="34" charset="-128"/>
                  </a:defRPr>
                </a:lvl4pPr>
                <a:lvl5pPr marL="2057400" indent="-228600">
                  <a:defRPr kumimoji="1"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9pPr>
              </a:lstStyle>
              <a:p>
                <a:pPr algn="ctr">
                  <a:defRPr/>
                </a:pPr>
                <a:endParaRPr lang="ja-JP" altLang="en-US" sz="1800">
                  <a:solidFill>
                    <a:srgbClr val="404040"/>
                  </a:solidFill>
                  <a:latin typeface="メイリオ" panose="020B0604030504040204" pitchFamily="34" charset="-128"/>
                  <a:ea typeface="メイリオ" panose="020B0604030504040204" pitchFamily="34" charset="-128"/>
                </a:endParaRPr>
              </a:p>
            </p:txBody>
          </p:sp>
          <p:sp>
            <p:nvSpPr>
              <p:cNvPr id="16" name="円/楕円 15">
                <a:extLst>
                  <a:ext uri="{FF2B5EF4-FFF2-40B4-BE49-F238E27FC236}">
                    <a16:creationId xmlns:a16="http://schemas.microsoft.com/office/drawing/2014/main" id="{617FD678-B1F9-7145-ACB9-A17675BC7FB6}"/>
                  </a:ext>
                </a:extLst>
              </p:cNvPr>
              <p:cNvSpPr/>
              <p:nvPr/>
            </p:nvSpPr>
            <p:spPr>
              <a:xfrm>
                <a:off x="6045833" y="5028166"/>
                <a:ext cx="1183300" cy="1074712"/>
              </a:xfrm>
              <a:prstGeom prst="ellipse">
                <a:avLst/>
              </a:prstGeom>
              <a:noFill/>
              <a:ln w="38100">
                <a:solidFill>
                  <a:srgbClr val="92D050"/>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lvl1pPr>
                  <a:defRPr kumimoji="1" sz="2400">
                    <a:solidFill>
                      <a:schemeClr val="tx1"/>
                    </a:solidFill>
                    <a:latin typeface="Calibri" panose="020F0502020204030204" pitchFamily="34" charset="0"/>
                    <a:ea typeface="ＭＳ Ｐゴシック" panose="020B0600070205080204" pitchFamily="34" charset="-128"/>
                  </a:defRPr>
                </a:lvl1pPr>
                <a:lvl2pPr marL="742950" indent="-285750">
                  <a:defRPr kumimoji="1" sz="2400">
                    <a:solidFill>
                      <a:schemeClr val="tx1"/>
                    </a:solidFill>
                    <a:latin typeface="Calibri" panose="020F0502020204030204" pitchFamily="34" charset="0"/>
                    <a:ea typeface="ＭＳ Ｐゴシック" panose="020B0600070205080204" pitchFamily="34" charset="-128"/>
                  </a:defRPr>
                </a:lvl2pPr>
                <a:lvl3pPr marL="1143000" indent="-228600">
                  <a:defRPr kumimoji="1" sz="2400">
                    <a:solidFill>
                      <a:schemeClr val="tx1"/>
                    </a:solidFill>
                    <a:latin typeface="Calibri" panose="020F0502020204030204" pitchFamily="34" charset="0"/>
                    <a:ea typeface="ＭＳ Ｐゴシック" panose="020B0600070205080204" pitchFamily="34" charset="-128"/>
                  </a:defRPr>
                </a:lvl3pPr>
                <a:lvl4pPr marL="1600200" indent="-228600">
                  <a:defRPr kumimoji="1" sz="2400">
                    <a:solidFill>
                      <a:schemeClr val="tx1"/>
                    </a:solidFill>
                    <a:latin typeface="Calibri" panose="020F0502020204030204" pitchFamily="34" charset="0"/>
                    <a:ea typeface="ＭＳ Ｐゴシック" panose="020B0600070205080204" pitchFamily="34" charset="-128"/>
                  </a:defRPr>
                </a:lvl4pPr>
                <a:lvl5pPr marL="2057400" indent="-228600">
                  <a:defRPr kumimoji="1"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9pPr>
              </a:lstStyle>
              <a:p>
                <a:pPr algn="ctr">
                  <a:defRPr/>
                </a:pPr>
                <a:endParaRPr lang="ja-JP" altLang="en-US" sz="1800">
                  <a:solidFill>
                    <a:srgbClr val="404040"/>
                  </a:solidFill>
                  <a:latin typeface="メイリオ" panose="020B0604030504040204" pitchFamily="34" charset="-128"/>
                  <a:ea typeface="メイリオ" panose="020B0604030504040204" pitchFamily="34" charset="-128"/>
                </a:endParaRPr>
              </a:p>
            </p:txBody>
          </p:sp>
          <p:sp>
            <p:nvSpPr>
              <p:cNvPr id="17" name="円/楕円 16">
                <a:extLst>
                  <a:ext uri="{FF2B5EF4-FFF2-40B4-BE49-F238E27FC236}">
                    <a16:creationId xmlns:a16="http://schemas.microsoft.com/office/drawing/2014/main" id="{E2D13084-DB40-F24D-BB72-38FBA7025CD7}"/>
                  </a:ext>
                </a:extLst>
              </p:cNvPr>
              <p:cNvSpPr/>
              <p:nvPr/>
            </p:nvSpPr>
            <p:spPr>
              <a:xfrm>
                <a:off x="5707106" y="5564700"/>
                <a:ext cx="1183299" cy="1076356"/>
              </a:xfrm>
              <a:prstGeom prst="ellipse">
                <a:avLst/>
              </a:prstGeom>
              <a:noFill/>
              <a:ln w="38100">
                <a:solidFill>
                  <a:srgbClr val="92D050"/>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lvl1pPr>
                  <a:defRPr kumimoji="1" sz="2400">
                    <a:solidFill>
                      <a:schemeClr val="tx1"/>
                    </a:solidFill>
                    <a:latin typeface="Calibri" panose="020F0502020204030204" pitchFamily="34" charset="0"/>
                    <a:ea typeface="ＭＳ Ｐゴシック" panose="020B0600070205080204" pitchFamily="34" charset="-128"/>
                  </a:defRPr>
                </a:lvl1pPr>
                <a:lvl2pPr marL="742950" indent="-285750">
                  <a:defRPr kumimoji="1" sz="2400">
                    <a:solidFill>
                      <a:schemeClr val="tx1"/>
                    </a:solidFill>
                    <a:latin typeface="Calibri" panose="020F0502020204030204" pitchFamily="34" charset="0"/>
                    <a:ea typeface="ＭＳ Ｐゴシック" panose="020B0600070205080204" pitchFamily="34" charset="-128"/>
                  </a:defRPr>
                </a:lvl2pPr>
                <a:lvl3pPr marL="1143000" indent="-228600">
                  <a:defRPr kumimoji="1" sz="2400">
                    <a:solidFill>
                      <a:schemeClr val="tx1"/>
                    </a:solidFill>
                    <a:latin typeface="Calibri" panose="020F0502020204030204" pitchFamily="34" charset="0"/>
                    <a:ea typeface="ＭＳ Ｐゴシック" panose="020B0600070205080204" pitchFamily="34" charset="-128"/>
                  </a:defRPr>
                </a:lvl3pPr>
                <a:lvl4pPr marL="1600200" indent="-228600">
                  <a:defRPr kumimoji="1" sz="2400">
                    <a:solidFill>
                      <a:schemeClr val="tx1"/>
                    </a:solidFill>
                    <a:latin typeface="Calibri" panose="020F0502020204030204" pitchFamily="34" charset="0"/>
                    <a:ea typeface="ＭＳ Ｐゴシック" panose="020B0600070205080204" pitchFamily="34" charset="-128"/>
                  </a:defRPr>
                </a:lvl4pPr>
                <a:lvl5pPr marL="2057400" indent="-228600">
                  <a:defRPr kumimoji="1"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9pPr>
              </a:lstStyle>
              <a:p>
                <a:pPr algn="ctr">
                  <a:defRPr/>
                </a:pPr>
                <a:endParaRPr lang="ja-JP" altLang="en-US" sz="1800">
                  <a:solidFill>
                    <a:srgbClr val="404040"/>
                  </a:solidFill>
                  <a:latin typeface="メイリオ" panose="020B0604030504040204" pitchFamily="34" charset="-128"/>
                  <a:ea typeface="メイリオ" panose="020B0604030504040204" pitchFamily="34" charset="-128"/>
                </a:endParaRPr>
              </a:p>
            </p:txBody>
          </p:sp>
        </p:grpSp>
        <p:sp>
          <p:nvSpPr>
            <p:cNvPr id="18" name="正方形/長方形 17">
              <a:extLst>
                <a:ext uri="{FF2B5EF4-FFF2-40B4-BE49-F238E27FC236}">
                  <a16:creationId xmlns:a16="http://schemas.microsoft.com/office/drawing/2014/main" id="{99989996-2FA5-434F-8B4C-B3F49CDBAD19}"/>
                </a:ext>
              </a:extLst>
            </p:cNvPr>
            <p:cNvSpPr/>
            <p:nvPr/>
          </p:nvSpPr>
          <p:spPr>
            <a:xfrm>
              <a:off x="4530725" y="1296988"/>
              <a:ext cx="4211638" cy="5251450"/>
            </a:xfrm>
            <a:prstGeom prst="rect">
              <a:avLst/>
            </a:prstGeom>
            <a:noFill/>
            <a:ln w="9525">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ja-JP" altLang="en-US"/>
            </a:p>
          </p:txBody>
        </p:sp>
        <p:sp>
          <p:nvSpPr>
            <p:cNvPr id="19" name="正方形/長方形 18">
              <a:extLst>
                <a:ext uri="{FF2B5EF4-FFF2-40B4-BE49-F238E27FC236}">
                  <a16:creationId xmlns:a16="http://schemas.microsoft.com/office/drawing/2014/main" id="{59C269B9-D350-1F41-BDF2-CA30D709FA00}"/>
                </a:ext>
              </a:extLst>
            </p:cNvPr>
            <p:cNvSpPr>
              <a:spLocks noChangeAspect="1"/>
            </p:cNvSpPr>
            <p:nvPr/>
          </p:nvSpPr>
          <p:spPr bwMode="auto">
            <a:xfrm>
              <a:off x="7110413" y="2243138"/>
              <a:ext cx="1063625" cy="863600"/>
            </a:xfrm>
            <a:prstGeom prst="rect">
              <a:avLst/>
            </a:prstGeom>
            <a:solidFill>
              <a:srgbClr val="FFC000"/>
            </a:solidFill>
            <a:ln>
              <a:noFill/>
            </a:ln>
          </p:spPr>
          <p:style>
            <a:lnRef idx="2">
              <a:schemeClr val="accent3"/>
            </a:lnRef>
            <a:fillRef idx="1">
              <a:schemeClr val="lt1"/>
            </a:fillRef>
            <a:effectRef idx="0">
              <a:schemeClr val="accent3"/>
            </a:effectRef>
            <a:fontRef idx="minor">
              <a:schemeClr val="dk1"/>
            </a:fontRef>
          </p:style>
          <p:txBody>
            <a:bodyPr anchor="ctr"/>
            <a:lstStyle>
              <a:lvl1pPr>
                <a:defRPr kumimoji="1" sz="2400">
                  <a:solidFill>
                    <a:schemeClr val="tx1"/>
                  </a:solidFill>
                  <a:latin typeface="Calibri" panose="020F0502020204030204" pitchFamily="34" charset="0"/>
                  <a:ea typeface="ＭＳ Ｐゴシック" panose="020B0600070205080204" pitchFamily="34" charset="-128"/>
                </a:defRPr>
              </a:lvl1pPr>
              <a:lvl2pPr marL="742950" indent="-285750">
                <a:defRPr kumimoji="1" sz="2400">
                  <a:solidFill>
                    <a:schemeClr val="tx1"/>
                  </a:solidFill>
                  <a:latin typeface="Calibri" panose="020F0502020204030204" pitchFamily="34" charset="0"/>
                  <a:ea typeface="ＭＳ Ｐゴシック" panose="020B0600070205080204" pitchFamily="34" charset="-128"/>
                </a:defRPr>
              </a:lvl2pPr>
              <a:lvl3pPr marL="1143000" indent="-228600">
                <a:defRPr kumimoji="1" sz="2400">
                  <a:solidFill>
                    <a:schemeClr val="tx1"/>
                  </a:solidFill>
                  <a:latin typeface="Calibri" panose="020F0502020204030204" pitchFamily="34" charset="0"/>
                  <a:ea typeface="ＭＳ Ｐゴシック" panose="020B0600070205080204" pitchFamily="34" charset="-128"/>
                </a:defRPr>
              </a:lvl3pPr>
              <a:lvl4pPr marL="1600200" indent="-228600">
                <a:defRPr kumimoji="1" sz="2400">
                  <a:solidFill>
                    <a:schemeClr val="tx1"/>
                  </a:solidFill>
                  <a:latin typeface="Calibri" panose="020F0502020204030204" pitchFamily="34" charset="0"/>
                  <a:ea typeface="ＭＳ Ｐゴシック" panose="020B0600070205080204" pitchFamily="34" charset="-128"/>
                </a:defRPr>
              </a:lvl4pPr>
              <a:lvl5pPr marL="2057400" indent="-228600">
                <a:defRPr kumimoji="1"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9pPr>
            </a:lstStyle>
            <a:p>
              <a:pPr algn="ctr">
                <a:defRPr/>
              </a:pPr>
              <a:endParaRPr lang="ja-JP" altLang="en-US" sz="1800">
                <a:solidFill>
                  <a:srgbClr val="404040"/>
                </a:solidFill>
                <a:latin typeface="メイリオ" panose="020B0604030504040204" pitchFamily="34" charset="-128"/>
                <a:ea typeface="メイリオ" panose="020B0604030504040204" pitchFamily="34" charset="-128"/>
              </a:endParaRPr>
            </a:p>
          </p:txBody>
        </p:sp>
        <p:sp>
          <p:nvSpPr>
            <p:cNvPr id="20" name="テキスト ボックス 19">
              <a:extLst>
                <a:ext uri="{FF2B5EF4-FFF2-40B4-BE49-F238E27FC236}">
                  <a16:creationId xmlns:a16="http://schemas.microsoft.com/office/drawing/2014/main" id="{D66E1E24-A26B-4C41-A58A-B117C5B56765}"/>
                </a:ext>
              </a:extLst>
            </p:cNvPr>
            <p:cNvSpPr txBox="1"/>
            <p:nvPr/>
          </p:nvSpPr>
          <p:spPr>
            <a:xfrm>
              <a:off x="7165975" y="2398713"/>
              <a:ext cx="1047750" cy="585787"/>
            </a:xfrm>
            <a:prstGeom prst="rect">
              <a:avLst/>
            </a:prstGeom>
            <a:noFill/>
          </p:spPr>
          <p:txBody>
            <a:bodyPr>
              <a:spAutoFit/>
            </a:bodyPr>
            <a:lstStyle/>
            <a:p>
              <a:pPr>
                <a:defRPr/>
              </a:pPr>
              <a:r>
                <a:rPr lang="ja-JP" altLang="en-US" sz="1600">
                  <a:solidFill>
                    <a:schemeClr val="tx1">
                      <a:lumMod val="75000"/>
                      <a:lumOff val="25000"/>
                    </a:schemeClr>
                  </a:solidFill>
                  <a:latin typeface="Meiryo" panose="020B0604030504040204" pitchFamily="34" charset="-128"/>
                  <a:ea typeface="Meiryo" panose="020B0604030504040204" pitchFamily="34" charset="-128"/>
                </a:rPr>
                <a:t>問題だと</a:t>
              </a:r>
              <a:endParaRPr lang="en-US" altLang="ja-JP" sz="1600" dirty="0">
                <a:solidFill>
                  <a:schemeClr val="tx1">
                    <a:lumMod val="75000"/>
                    <a:lumOff val="25000"/>
                  </a:schemeClr>
                </a:solidFill>
                <a:latin typeface="Meiryo" panose="020B0604030504040204" pitchFamily="34" charset="-128"/>
                <a:ea typeface="Meiryo" panose="020B0604030504040204" pitchFamily="34" charset="-128"/>
              </a:endParaRPr>
            </a:p>
            <a:p>
              <a:pPr>
                <a:defRPr/>
              </a:pPr>
              <a:r>
                <a:rPr lang="ja-JP" altLang="en-US" sz="1600">
                  <a:solidFill>
                    <a:schemeClr val="tx1">
                      <a:lumMod val="75000"/>
                      <a:lumOff val="25000"/>
                    </a:schemeClr>
                  </a:solidFill>
                  <a:latin typeface="Meiryo" panose="020B0604030504040204" pitchFamily="34" charset="-128"/>
                  <a:ea typeface="Meiryo" panose="020B0604030504040204" pitchFamily="34" charset="-128"/>
                </a:rPr>
                <a:t>思うこと</a:t>
              </a:r>
            </a:p>
          </p:txBody>
        </p:sp>
        <p:sp>
          <p:nvSpPr>
            <p:cNvPr id="21" name="正方形/長方形 20">
              <a:extLst>
                <a:ext uri="{FF2B5EF4-FFF2-40B4-BE49-F238E27FC236}">
                  <a16:creationId xmlns:a16="http://schemas.microsoft.com/office/drawing/2014/main" id="{4CA1FA29-88C0-0447-9F43-F8EAD129AB53}"/>
                </a:ext>
              </a:extLst>
            </p:cNvPr>
            <p:cNvSpPr>
              <a:spLocks noChangeAspect="1"/>
            </p:cNvSpPr>
            <p:nvPr/>
          </p:nvSpPr>
          <p:spPr bwMode="auto">
            <a:xfrm>
              <a:off x="5099050" y="1916113"/>
              <a:ext cx="1063625" cy="865187"/>
            </a:xfrm>
            <a:prstGeom prst="rect">
              <a:avLst/>
            </a:prstGeom>
            <a:solidFill>
              <a:srgbClr val="FFC000"/>
            </a:solidFill>
            <a:ln>
              <a:noFill/>
            </a:ln>
          </p:spPr>
          <p:style>
            <a:lnRef idx="2">
              <a:schemeClr val="accent3"/>
            </a:lnRef>
            <a:fillRef idx="1">
              <a:schemeClr val="lt1"/>
            </a:fillRef>
            <a:effectRef idx="0">
              <a:schemeClr val="accent3"/>
            </a:effectRef>
            <a:fontRef idx="minor">
              <a:schemeClr val="dk1"/>
            </a:fontRef>
          </p:style>
          <p:txBody>
            <a:bodyPr anchor="ctr"/>
            <a:lstStyle>
              <a:lvl1pPr>
                <a:defRPr kumimoji="1" sz="2400">
                  <a:solidFill>
                    <a:schemeClr val="tx1"/>
                  </a:solidFill>
                  <a:latin typeface="Calibri" panose="020F0502020204030204" pitchFamily="34" charset="0"/>
                  <a:ea typeface="ＭＳ Ｐゴシック" panose="020B0600070205080204" pitchFamily="34" charset="-128"/>
                </a:defRPr>
              </a:lvl1pPr>
              <a:lvl2pPr marL="742950" indent="-285750">
                <a:defRPr kumimoji="1" sz="2400">
                  <a:solidFill>
                    <a:schemeClr val="tx1"/>
                  </a:solidFill>
                  <a:latin typeface="Calibri" panose="020F0502020204030204" pitchFamily="34" charset="0"/>
                  <a:ea typeface="ＭＳ Ｐゴシック" panose="020B0600070205080204" pitchFamily="34" charset="-128"/>
                </a:defRPr>
              </a:lvl2pPr>
              <a:lvl3pPr marL="1143000" indent="-228600">
                <a:defRPr kumimoji="1" sz="2400">
                  <a:solidFill>
                    <a:schemeClr val="tx1"/>
                  </a:solidFill>
                  <a:latin typeface="Calibri" panose="020F0502020204030204" pitchFamily="34" charset="0"/>
                  <a:ea typeface="ＭＳ Ｐゴシック" panose="020B0600070205080204" pitchFamily="34" charset="-128"/>
                </a:defRPr>
              </a:lvl3pPr>
              <a:lvl4pPr marL="1600200" indent="-228600">
                <a:defRPr kumimoji="1" sz="2400">
                  <a:solidFill>
                    <a:schemeClr val="tx1"/>
                  </a:solidFill>
                  <a:latin typeface="Calibri" panose="020F0502020204030204" pitchFamily="34" charset="0"/>
                  <a:ea typeface="ＭＳ Ｐゴシック" panose="020B0600070205080204" pitchFamily="34" charset="-128"/>
                </a:defRPr>
              </a:lvl4pPr>
              <a:lvl5pPr marL="2057400" indent="-228600">
                <a:defRPr kumimoji="1"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9pPr>
            </a:lstStyle>
            <a:p>
              <a:pPr algn="ctr">
                <a:defRPr/>
              </a:pPr>
              <a:endParaRPr lang="ja-JP" altLang="en-US" sz="1800">
                <a:solidFill>
                  <a:srgbClr val="404040"/>
                </a:solidFill>
                <a:latin typeface="メイリオ" panose="020B0604030504040204" pitchFamily="34" charset="-128"/>
                <a:ea typeface="メイリオ" panose="020B0604030504040204" pitchFamily="34" charset="-128"/>
              </a:endParaRPr>
            </a:p>
          </p:txBody>
        </p:sp>
        <p:sp>
          <p:nvSpPr>
            <p:cNvPr id="22" name="テキスト ボックス 21">
              <a:extLst>
                <a:ext uri="{FF2B5EF4-FFF2-40B4-BE49-F238E27FC236}">
                  <a16:creationId xmlns:a16="http://schemas.microsoft.com/office/drawing/2014/main" id="{7B047659-4727-A640-9A1C-E813FDA7B477}"/>
                </a:ext>
              </a:extLst>
            </p:cNvPr>
            <p:cNvSpPr txBox="1"/>
            <p:nvPr/>
          </p:nvSpPr>
          <p:spPr>
            <a:xfrm>
              <a:off x="5073650" y="2052638"/>
              <a:ext cx="1231900" cy="584200"/>
            </a:xfrm>
            <a:prstGeom prst="rect">
              <a:avLst/>
            </a:prstGeom>
            <a:noFill/>
          </p:spPr>
          <p:txBody>
            <a:bodyPr>
              <a:spAutoFit/>
            </a:bodyPr>
            <a:lstStyle/>
            <a:p>
              <a:pPr>
                <a:defRPr/>
              </a:pPr>
              <a:r>
                <a:rPr lang="ja-JP" altLang="en-US" sz="1600" spc="-150">
                  <a:solidFill>
                    <a:schemeClr val="tx1">
                      <a:lumMod val="75000"/>
                      <a:lumOff val="25000"/>
                    </a:schemeClr>
                  </a:solidFill>
                  <a:latin typeface="Meiryo" panose="020B0604030504040204" pitchFamily="34" charset="-128"/>
                  <a:ea typeface="Meiryo" panose="020B0604030504040204" pitchFamily="34" charset="-128"/>
                </a:rPr>
                <a:t>できていること</a:t>
              </a:r>
            </a:p>
          </p:txBody>
        </p:sp>
        <p:sp>
          <p:nvSpPr>
            <p:cNvPr id="23" name="正方形/長方形 22">
              <a:extLst>
                <a:ext uri="{FF2B5EF4-FFF2-40B4-BE49-F238E27FC236}">
                  <a16:creationId xmlns:a16="http://schemas.microsoft.com/office/drawing/2014/main" id="{3F8255AE-1E46-A14A-89AE-E78D5614222B}"/>
                </a:ext>
              </a:extLst>
            </p:cNvPr>
            <p:cNvSpPr>
              <a:spLocks noChangeAspect="1"/>
            </p:cNvSpPr>
            <p:nvPr/>
          </p:nvSpPr>
          <p:spPr bwMode="auto">
            <a:xfrm>
              <a:off x="5441950" y="5543550"/>
              <a:ext cx="1063625" cy="863600"/>
            </a:xfrm>
            <a:prstGeom prst="rect">
              <a:avLst/>
            </a:prstGeom>
            <a:solidFill>
              <a:srgbClr val="FFC000"/>
            </a:solidFill>
            <a:ln>
              <a:noFill/>
            </a:ln>
          </p:spPr>
          <p:style>
            <a:lnRef idx="2">
              <a:schemeClr val="accent3"/>
            </a:lnRef>
            <a:fillRef idx="1">
              <a:schemeClr val="lt1"/>
            </a:fillRef>
            <a:effectRef idx="0">
              <a:schemeClr val="accent3"/>
            </a:effectRef>
            <a:fontRef idx="minor">
              <a:schemeClr val="dk1"/>
            </a:fontRef>
          </p:style>
          <p:txBody>
            <a:bodyPr anchor="ctr"/>
            <a:lstStyle>
              <a:lvl1pPr>
                <a:defRPr kumimoji="1" sz="2400">
                  <a:solidFill>
                    <a:schemeClr val="tx1"/>
                  </a:solidFill>
                  <a:latin typeface="Calibri" panose="020F0502020204030204" pitchFamily="34" charset="0"/>
                  <a:ea typeface="ＭＳ Ｐゴシック" panose="020B0600070205080204" pitchFamily="34" charset="-128"/>
                </a:defRPr>
              </a:lvl1pPr>
              <a:lvl2pPr marL="742950" indent="-285750">
                <a:defRPr kumimoji="1" sz="2400">
                  <a:solidFill>
                    <a:schemeClr val="tx1"/>
                  </a:solidFill>
                  <a:latin typeface="Calibri" panose="020F0502020204030204" pitchFamily="34" charset="0"/>
                  <a:ea typeface="ＭＳ Ｐゴシック" panose="020B0600070205080204" pitchFamily="34" charset="-128"/>
                </a:defRPr>
              </a:lvl2pPr>
              <a:lvl3pPr marL="1143000" indent="-228600">
                <a:defRPr kumimoji="1" sz="2400">
                  <a:solidFill>
                    <a:schemeClr val="tx1"/>
                  </a:solidFill>
                  <a:latin typeface="Calibri" panose="020F0502020204030204" pitchFamily="34" charset="0"/>
                  <a:ea typeface="ＭＳ Ｐゴシック" panose="020B0600070205080204" pitchFamily="34" charset="-128"/>
                </a:defRPr>
              </a:lvl3pPr>
              <a:lvl4pPr marL="1600200" indent="-228600">
                <a:defRPr kumimoji="1" sz="2400">
                  <a:solidFill>
                    <a:schemeClr val="tx1"/>
                  </a:solidFill>
                  <a:latin typeface="Calibri" panose="020F0502020204030204" pitchFamily="34" charset="0"/>
                  <a:ea typeface="ＭＳ Ｐゴシック" panose="020B0600070205080204" pitchFamily="34" charset="-128"/>
                </a:defRPr>
              </a:lvl4pPr>
              <a:lvl5pPr marL="2057400" indent="-228600">
                <a:defRPr kumimoji="1"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9pPr>
            </a:lstStyle>
            <a:p>
              <a:pPr algn="ctr">
                <a:defRPr/>
              </a:pPr>
              <a:endParaRPr lang="ja-JP" altLang="en-US" sz="1800">
                <a:solidFill>
                  <a:srgbClr val="404040"/>
                </a:solidFill>
                <a:latin typeface="メイリオ" panose="020B0604030504040204" pitchFamily="34" charset="-128"/>
                <a:ea typeface="メイリオ" panose="020B0604030504040204" pitchFamily="34" charset="-128"/>
              </a:endParaRPr>
            </a:p>
          </p:txBody>
        </p:sp>
        <p:sp>
          <p:nvSpPr>
            <p:cNvPr id="24" name="テキスト ボックス 23">
              <a:extLst>
                <a:ext uri="{FF2B5EF4-FFF2-40B4-BE49-F238E27FC236}">
                  <a16:creationId xmlns:a16="http://schemas.microsoft.com/office/drawing/2014/main" id="{FA335066-840C-464C-8376-D53B4E195960}"/>
                </a:ext>
              </a:extLst>
            </p:cNvPr>
            <p:cNvSpPr txBox="1">
              <a:spLocks noChangeAspect="1"/>
            </p:cNvSpPr>
            <p:nvPr/>
          </p:nvSpPr>
          <p:spPr>
            <a:xfrm>
              <a:off x="5449888" y="5592763"/>
              <a:ext cx="1135062" cy="900112"/>
            </a:xfrm>
            <a:prstGeom prst="rect">
              <a:avLst/>
            </a:prstGeom>
            <a:noFill/>
          </p:spPr>
          <p:txBody>
            <a:bodyPr>
              <a:spAutoFit/>
            </a:bodyPr>
            <a:lstStyle/>
            <a:p>
              <a:pPr>
                <a:defRPr/>
              </a:pPr>
              <a:r>
                <a:rPr lang="ja-JP" altLang="en-US" sz="1600">
                  <a:solidFill>
                    <a:schemeClr val="tx1">
                      <a:lumMod val="75000"/>
                      <a:lumOff val="25000"/>
                    </a:schemeClr>
                  </a:solidFill>
                  <a:latin typeface="Meiryo" panose="020B0604030504040204" pitchFamily="34" charset="-128"/>
                  <a:ea typeface="Meiryo" panose="020B0604030504040204" pitchFamily="34" charset="-128"/>
                </a:rPr>
                <a:t>やらなければいけないこと</a:t>
              </a:r>
            </a:p>
          </p:txBody>
        </p:sp>
        <p:sp>
          <p:nvSpPr>
            <p:cNvPr id="25" name="テキスト ボックス 24">
              <a:extLst>
                <a:ext uri="{FF2B5EF4-FFF2-40B4-BE49-F238E27FC236}">
                  <a16:creationId xmlns:a16="http://schemas.microsoft.com/office/drawing/2014/main" id="{07D8C868-E1DB-2642-8F6A-941318E1D10B}"/>
                </a:ext>
              </a:extLst>
            </p:cNvPr>
            <p:cNvSpPr txBox="1"/>
            <p:nvPr/>
          </p:nvSpPr>
          <p:spPr>
            <a:xfrm>
              <a:off x="4681538" y="1392238"/>
              <a:ext cx="3806825" cy="400050"/>
            </a:xfrm>
            <a:prstGeom prst="rect">
              <a:avLst/>
            </a:prstGeom>
            <a:noFill/>
          </p:spPr>
          <p:txBody>
            <a:bodyPr>
              <a:spAutoFit/>
            </a:bodyPr>
            <a:lstStyle/>
            <a:p>
              <a:pPr algn="ctr">
                <a:defRPr/>
              </a:pPr>
              <a:r>
                <a:rPr lang="ja-JP" altLang="en-US" sz="2000">
                  <a:solidFill>
                    <a:schemeClr val="tx1">
                      <a:lumMod val="75000"/>
                      <a:lumOff val="25000"/>
                    </a:schemeClr>
                  </a:solidFill>
                  <a:latin typeface="HGMaruGothicMPRO" panose="020F0600000000000000" pitchFamily="34" charset="-128"/>
                  <a:ea typeface="HGMaruGothicMPRO" panose="020F0600000000000000" pitchFamily="34" charset="-128"/>
                </a:rPr>
                <a:t>学習する組織にするためには？</a:t>
              </a:r>
            </a:p>
          </p:txBody>
        </p:sp>
      </p:grpSp>
      <p:sp>
        <p:nvSpPr>
          <p:cNvPr id="2" name="フッター プレースホルダー 1">
            <a:extLst>
              <a:ext uri="{FF2B5EF4-FFF2-40B4-BE49-F238E27FC236}">
                <a16:creationId xmlns:a16="http://schemas.microsoft.com/office/drawing/2014/main" id="{E92F8D74-52FD-4E47-9493-BCE8B02B4C8A}"/>
              </a:ext>
            </a:extLst>
          </p:cNvPr>
          <p:cNvSpPr>
            <a:spLocks noGrp="1"/>
          </p:cNvSpPr>
          <p:nvPr>
            <p:ph type="ftr" sz="quarter" idx="11"/>
          </p:nvPr>
        </p:nvSpPr>
        <p:spPr>
          <a:xfrm>
            <a:off x="3023394" y="6560345"/>
            <a:ext cx="3086100" cy="365125"/>
          </a:xfrm>
        </p:spPr>
        <p:txBody>
          <a:bodyPr/>
          <a:lstStyle/>
          <a:p>
            <a:r>
              <a:rPr kumimoji="1" lang="en" altLang="ja-JP" dirty="0"/>
              <a:t>©︎ Mayumi SUGIURA</a:t>
            </a:r>
            <a:endParaRPr kumimoji="1" lang="ja-JP" altLang="en-US"/>
          </a:p>
        </p:txBody>
      </p:sp>
    </p:spTree>
    <p:extLst>
      <p:ext uri="{BB962C8B-B14F-4D97-AF65-F5344CB8AC3E}">
        <p14:creationId xmlns:p14="http://schemas.microsoft.com/office/powerpoint/2010/main" val="2938692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タイトル 1">
            <a:extLst>
              <a:ext uri="{FF2B5EF4-FFF2-40B4-BE49-F238E27FC236}">
                <a16:creationId xmlns:a16="http://schemas.microsoft.com/office/drawing/2014/main" id="{E4B986C2-F06D-0240-BBFC-B81F77C27CD7}"/>
              </a:ext>
            </a:extLst>
          </p:cNvPr>
          <p:cNvSpPr>
            <a:spLocks noGrp="1"/>
          </p:cNvSpPr>
          <p:nvPr>
            <p:ph type="title"/>
          </p:nvPr>
        </p:nvSpPr>
        <p:spPr>
          <a:xfrm>
            <a:off x="204788" y="274638"/>
            <a:ext cx="8723312" cy="1143000"/>
          </a:xfrm>
        </p:spPr>
        <p:txBody>
          <a:bodyPr/>
          <a:lstStyle/>
          <a:p>
            <a:pPr algn="ctr"/>
            <a:r>
              <a:rPr lang="ja-JP" altLang="en-US">
                <a:solidFill>
                  <a:srgbClr val="404040"/>
                </a:solidFill>
                <a:latin typeface="メイリオ" panose="020B0604030504040204" pitchFamily="34" charset="-128"/>
                <a:ea typeface="メイリオ" panose="020B0604030504040204" pitchFamily="34" charset="-128"/>
              </a:rPr>
              <a:t>グラフィックの種類</a:t>
            </a:r>
          </a:p>
        </p:txBody>
      </p:sp>
      <p:sp>
        <p:nvSpPr>
          <p:cNvPr id="64516" name="テキスト ボックス 31">
            <a:extLst>
              <a:ext uri="{FF2B5EF4-FFF2-40B4-BE49-F238E27FC236}">
                <a16:creationId xmlns:a16="http://schemas.microsoft.com/office/drawing/2014/main" id="{E020376F-E3CB-DA47-82A3-45FDC430A8A3}"/>
              </a:ext>
            </a:extLst>
          </p:cNvPr>
          <p:cNvSpPr txBox="1">
            <a:spLocks noChangeArrowheads="1"/>
          </p:cNvSpPr>
          <p:nvPr/>
        </p:nvSpPr>
        <p:spPr bwMode="auto">
          <a:xfrm>
            <a:off x="373063" y="1627188"/>
            <a:ext cx="365125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Meiryo Regular"/>
                <a:ea typeface="Meiryo Regular"/>
                <a:cs typeface="Meiryo Regular"/>
              </a:defRPr>
            </a:lvl1pPr>
            <a:lvl2pPr marL="742950" indent="-285750">
              <a:spcBef>
                <a:spcPct val="20000"/>
              </a:spcBef>
              <a:buFont typeface="Arial" panose="020B0604020202020204" pitchFamily="34" charset="0"/>
              <a:buChar char="–"/>
              <a:defRPr kumimoji="1" sz="2800">
                <a:solidFill>
                  <a:schemeClr val="tx1"/>
                </a:solidFill>
                <a:latin typeface="Meiryo Regular"/>
                <a:ea typeface="Meiryo Regular"/>
                <a:cs typeface="Meiryo Regular"/>
              </a:defRPr>
            </a:lvl2pPr>
            <a:lvl3pPr marL="1143000" indent="-228600">
              <a:spcBef>
                <a:spcPct val="20000"/>
              </a:spcBef>
              <a:buFont typeface="Arial" panose="020B0604020202020204" pitchFamily="34" charset="0"/>
              <a:buChar char="•"/>
              <a:defRPr kumimoji="1" sz="2400">
                <a:solidFill>
                  <a:schemeClr val="tx1"/>
                </a:solidFill>
                <a:latin typeface="Meiryo Regular"/>
                <a:ea typeface="Meiryo Regular"/>
                <a:cs typeface="Meiryo Regular"/>
              </a:defRPr>
            </a:lvl3pPr>
            <a:lvl4pPr marL="1600200" indent="-228600">
              <a:spcBef>
                <a:spcPct val="20000"/>
              </a:spcBef>
              <a:buFont typeface="Arial" panose="020B0604020202020204" pitchFamily="34" charset="0"/>
              <a:buChar char="–"/>
              <a:defRPr kumimoji="1" sz="2000">
                <a:solidFill>
                  <a:schemeClr val="tx1"/>
                </a:solidFill>
                <a:latin typeface="Meiryo Regular"/>
                <a:ea typeface="Meiryo Regular"/>
                <a:cs typeface="Meiryo Regular"/>
              </a:defRPr>
            </a:lvl4pPr>
            <a:lvl5pPr marL="2057400" indent="-228600">
              <a:spcBef>
                <a:spcPct val="20000"/>
              </a:spcBef>
              <a:buFont typeface="Arial" panose="020B0604020202020204" pitchFamily="34" charset="0"/>
              <a:buChar char="»"/>
              <a:defRPr kumimoji="1" sz="2000">
                <a:solidFill>
                  <a:schemeClr val="tx1"/>
                </a:solidFill>
                <a:latin typeface="Meiryo Regular"/>
                <a:ea typeface="Meiryo Regular"/>
                <a:cs typeface="Meiryo Regular"/>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Regular"/>
                <a:ea typeface="Meiryo Regular"/>
                <a:cs typeface="Meiryo Regular"/>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Regular"/>
                <a:ea typeface="Meiryo Regular"/>
                <a:cs typeface="Meiryo Regular"/>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Regular"/>
                <a:ea typeface="Meiryo Regular"/>
                <a:cs typeface="Meiryo Regular"/>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Regular"/>
                <a:ea typeface="Meiryo Regular"/>
                <a:cs typeface="Meiryo Regular"/>
              </a:defRPr>
            </a:lvl9pPr>
          </a:lstStyle>
          <a:p>
            <a:pPr algn="ctr">
              <a:spcBef>
                <a:spcPct val="0"/>
              </a:spcBef>
              <a:buFontTx/>
              <a:buNone/>
            </a:pPr>
            <a:r>
              <a:rPr lang="ja-JP" altLang="en-US">
                <a:solidFill>
                  <a:srgbClr val="404040"/>
                </a:solidFill>
                <a:latin typeface="メイリオ" panose="020B0604030504040204" pitchFamily="34" charset="-128"/>
                <a:ea typeface="メイリオ" panose="020B0604030504040204" pitchFamily="34" charset="-128"/>
              </a:rPr>
              <a:t>リスト型</a:t>
            </a:r>
          </a:p>
        </p:txBody>
      </p:sp>
      <p:sp>
        <p:nvSpPr>
          <p:cNvPr id="64517" name="テキスト ボックス 33">
            <a:extLst>
              <a:ext uri="{FF2B5EF4-FFF2-40B4-BE49-F238E27FC236}">
                <a16:creationId xmlns:a16="http://schemas.microsoft.com/office/drawing/2014/main" id="{173C104D-54BA-AD40-90EF-8AA48AA11B2C}"/>
              </a:ext>
            </a:extLst>
          </p:cNvPr>
          <p:cNvSpPr txBox="1">
            <a:spLocks noChangeArrowheads="1"/>
          </p:cNvSpPr>
          <p:nvPr/>
        </p:nvSpPr>
        <p:spPr bwMode="auto">
          <a:xfrm>
            <a:off x="303213" y="2420938"/>
            <a:ext cx="4103687"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Meiryo Regular"/>
                <a:ea typeface="Meiryo Regular"/>
                <a:cs typeface="Meiryo Regular"/>
              </a:defRPr>
            </a:lvl1pPr>
            <a:lvl2pPr marL="742950" indent="-285750">
              <a:spcBef>
                <a:spcPct val="20000"/>
              </a:spcBef>
              <a:buFont typeface="Arial" panose="020B0604020202020204" pitchFamily="34" charset="0"/>
              <a:buChar char="–"/>
              <a:defRPr kumimoji="1" sz="2800">
                <a:solidFill>
                  <a:schemeClr val="tx1"/>
                </a:solidFill>
                <a:latin typeface="Meiryo Regular"/>
                <a:ea typeface="Meiryo Regular"/>
                <a:cs typeface="Meiryo Regular"/>
              </a:defRPr>
            </a:lvl2pPr>
            <a:lvl3pPr marL="1143000" indent="-228600">
              <a:spcBef>
                <a:spcPct val="20000"/>
              </a:spcBef>
              <a:buFont typeface="Arial" panose="020B0604020202020204" pitchFamily="34" charset="0"/>
              <a:buChar char="•"/>
              <a:defRPr kumimoji="1" sz="2400">
                <a:solidFill>
                  <a:schemeClr val="tx1"/>
                </a:solidFill>
                <a:latin typeface="Meiryo Regular"/>
                <a:ea typeface="Meiryo Regular"/>
                <a:cs typeface="Meiryo Regular"/>
              </a:defRPr>
            </a:lvl3pPr>
            <a:lvl4pPr marL="1600200" indent="-228600">
              <a:spcBef>
                <a:spcPct val="20000"/>
              </a:spcBef>
              <a:buFont typeface="Arial" panose="020B0604020202020204" pitchFamily="34" charset="0"/>
              <a:buChar char="–"/>
              <a:defRPr kumimoji="1" sz="2000">
                <a:solidFill>
                  <a:schemeClr val="tx1"/>
                </a:solidFill>
                <a:latin typeface="Meiryo Regular"/>
                <a:ea typeface="Meiryo Regular"/>
                <a:cs typeface="Meiryo Regular"/>
              </a:defRPr>
            </a:lvl4pPr>
            <a:lvl5pPr marL="2057400" indent="-228600">
              <a:spcBef>
                <a:spcPct val="20000"/>
              </a:spcBef>
              <a:buFont typeface="Arial" panose="020B0604020202020204" pitchFamily="34" charset="0"/>
              <a:buChar char="»"/>
              <a:defRPr kumimoji="1" sz="2000">
                <a:solidFill>
                  <a:schemeClr val="tx1"/>
                </a:solidFill>
                <a:latin typeface="Meiryo Regular"/>
                <a:ea typeface="Meiryo Regular"/>
                <a:cs typeface="Meiryo Regular"/>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Regular"/>
                <a:ea typeface="Meiryo Regular"/>
                <a:cs typeface="Meiryo Regular"/>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Regular"/>
                <a:ea typeface="Meiryo Regular"/>
                <a:cs typeface="Meiryo Regular"/>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Regular"/>
                <a:ea typeface="Meiryo Regular"/>
                <a:cs typeface="Meiryo Regular"/>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Regular"/>
                <a:ea typeface="Meiryo Regular"/>
                <a:cs typeface="Meiryo Regular"/>
              </a:defRPr>
            </a:lvl9pPr>
          </a:lstStyle>
          <a:p>
            <a:pPr>
              <a:spcBef>
                <a:spcPct val="0"/>
              </a:spcBef>
              <a:buFontTx/>
              <a:buNone/>
            </a:pPr>
            <a:r>
              <a:rPr lang="ja-JP" altLang="en-US" sz="2400">
                <a:solidFill>
                  <a:srgbClr val="404040"/>
                </a:solidFill>
                <a:latin typeface="メイリオ" panose="020B0604030504040204" pitchFamily="34" charset="-128"/>
                <a:ea typeface="メイリオ" panose="020B0604030504040204" pitchFamily="34" charset="-128"/>
              </a:rPr>
              <a:t>議論の流れに沿って箇条書きで記録していく</a:t>
            </a:r>
            <a:endParaRPr lang="en-US" altLang="ja-JP" sz="2400">
              <a:solidFill>
                <a:srgbClr val="404040"/>
              </a:solidFill>
              <a:latin typeface="メイリオ" panose="020B0604030504040204" pitchFamily="34" charset="-128"/>
              <a:ea typeface="メイリオ" panose="020B0604030504040204" pitchFamily="34" charset="-128"/>
            </a:endParaRPr>
          </a:p>
          <a:p>
            <a:pPr>
              <a:spcBef>
                <a:spcPct val="0"/>
              </a:spcBef>
              <a:buFontTx/>
              <a:buNone/>
            </a:pPr>
            <a:r>
              <a:rPr lang="ja-JP" altLang="en-US" sz="2400">
                <a:solidFill>
                  <a:srgbClr val="404040"/>
                </a:solidFill>
                <a:latin typeface="メイリオ" panose="020B0604030504040204" pitchFamily="34" charset="-128"/>
                <a:ea typeface="メイリオ" panose="020B0604030504040204" pitchFamily="34" charset="-128"/>
              </a:rPr>
              <a:t>小見出しやインデントを使い階層化しながら，ポイントとなる意見や合意事項を記録するときに活用できる</a:t>
            </a:r>
            <a:endParaRPr lang="en-US" altLang="ja-JP" sz="2400">
              <a:solidFill>
                <a:srgbClr val="404040"/>
              </a:solidFill>
              <a:latin typeface="メイリオ" panose="020B0604030504040204" pitchFamily="34" charset="-128"/>
              <a:ea typeface="メイリオ" panose="020B0604030504040204" pitchFamily="34" charset="-128"/>
            </a:endParaRPr>
          </a:p>
        </p:txBody>
      </p:sp>
      <p:grpSp>
        <p:nvGrpSpPr>
          <p:cNvPr id="5" name="グループ化 4">
            <a:extLst>
              <a:ext uri="{FF2B5EF4-FFF2-40B4-BE49-F238E27FC236}">
                <a16:creationId xmlns:a16="http://schemas.microsoft.com/office/drawing/2014/main" id="{9CA5F3DF-1F2A-4F4A-AE24-534AA075E11E}"/>
              </a:ext>
            </a:extLst>
          </p:cNvPr>
          <p:cNvGrpSpPr/>
          <p:nvPr/>
        </p:nvGrpSpPr>
        <p:grpSpPr>
          <a:xfrm>
            <a:off x="4567238" y="1308398"/>
            <a:ext cx="4211637" cy="5253037"/>
            <a:chOff x="4567238" y="1308398"/>
            <a:chExt cx="4211637" cy="5253037"/>
          </a:xfrm>
        </p:grpSpPr>
        <p:sp>
          <p:nvSpPr>
            <p:cNvPr id="2" name="正方形/長方形 1">
              <a:extLst>
                <a:ext uri="{FF2B5EF4-FFF2-40B4-BE49-F238E27FC236}">
                  <a16:creationId xmlns:a16="http://schemas.microsoft.com/office/drawing/2014/main" id="{5F03E0A9-016A-7548-9621-A5A3FB5767A0}"/>
                </a:ext>
              </a:extLst>
            </p:cNvPr>
            <p:cNvSpPr/>
            <p:nvPr/>
          </p:nvSpPr>
          <p:spPr>
            <a:xfrm>
              <a:off x="4567238" y="1308398"/>
              <a:ext cx="4211637" cy="5253037"/>
            </a:xfrm>
            <a:prstGeom prst="rect">
              <a:avLst/>
            </a:prstGeom>
            <a:noFill/>
            <a:ln w="9525">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ja-JP" altLang="en-US"/>
            </a:p>
          </p:txBody>
        </p:sp>
        <p:pic>
          <p:nvPicPr>
            <p:cNvPr id="64514" name="図 4">
              <a:extLst>
                <a:ext uri="{FF2B5EF4-FFF2-40B4-BE49-F238E27FC236}">
                  <a16:creationId xmlns:a16="http://schemas.microsoft.com/office/drawing/2014/main" id="{06FEF721-D60E-A442-8D36-738B867EEB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8160" b="69402"/>
            <a:stretch>
              <a:fillRect/>
            </a:stretch>
          </p:blipFill>
          <p:spPr bwMode="auto">
            <a:xfrm>
              <a:off x="4967288" y="1549698"/>
              <a:ext cx="308133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テキスト ボックス 2">
              <a:extLst>
                <a:ext uri="{FF2B5EF4-FFF2-40B4-BE49-F238E27FC236}">
                  <a16:creationId xmlns:a16="http://schemas.microsoft.com/office/drawing/2014/main" id="{908A278C-1F05-6A4B-B2FD-D3A75B862F87}"/>
                </a:ext>
              </a:extLst>
            </p:cNvPr>
            <p:cNvSpPr txBox="1"/>
            <p:nvPr/>
          </p:nvSpPr>
          <p:spPr>
            <a:xfrm>
              <a:off x="5319713" y="1502073"/>
              <a:ext cx="2705100" cy="400050"/>
            </a:xfrm>
            <a:prstGeom prst="rect">
              <a:avLst/>
            </a:prstGeom>
            <a:noFill/>
          </p:spPr>
          <p:txBody>
            <a:bodyPr>
              <a:spAutoFit/>
            </a:bodyPr>
            <a:lstStyle/>
            <a:p>
              <a:pPr>
                <a:defRPr/>
              </a:pPr>
              <a:r>
                <a:rPr lang="ja-JP" altLang="en-US" sz="2000">
                  <a:solidFill>
                    <a:schemeClr val="tx1">
                      <a:lumMod val="75000"/>
                      <a:lumOff val="25000"/>
                    </a:schemeClr>
                  </a:solidFill>
                  <a:latin typeface="HGMaruGothicMPRO" panose="020F0600000000000000" pitchFamily="34" charset="-128"/>
                  <a:ea typeface="HGMaruGothicMPRO" panose="020F0600000000000000" pitchFamily="34" charset="-128"/>
                </a:rPr>
                <a:t>学習する組織とは？</a:t>
              </a:r>
            </a:p>
          </p:txBody>
        </p:sp>
        <p:sp>
          <p:nvSpPr>
            <p:cNvPr id="10" name="テキスト ボックス 9">
              <a:extLst>
                <a:ext uri="{FF2B5EF4-FFF2-40B4-BE49-F238E27FC236}">
                  <a16:creationId xmlns:a16="http://schemas.microsoft.com/office/drawing/2014/main" id="{255B5889-3DE3-1748-8692-F3235CF275A0}"/>
                </a:ext>
              </a:extLst>
            </p:cNvPr>
            <p:cNvSpPr txBox="1"/>
            <p:nvPr/>
          </p:nvSpPr>
          <p:spPr>
            <a:xfrm>
              <a:off x="5435600" y="1943398"/>
              <a:ext cx="2781300" cy="369887"/>
            </a:xfrm>
            <a:prstGeom prst="rect">
              <a:avLst/>
            </a:prstGeom>
            <a:noFill/>
          </p:spPr>
          <p:txBody>
            <a:bodyPr>
              <a:spAutoFit/>
            </a:bodyPr>
            <a:lstStyle/>
            <a:p>
              <a:pPr>
                <a:defRPr/>
              </a:pPr>
              <a:r>
                <a:rPr lang="ja-JP" altLang="en-US">
                  <a:solidFill>
                    <a:schemeClr val="tx1">
                      <a:lumMod val="75000"/>
                      <a:lumOff val="25000"/>
                    </a:schemeClr>
                  </a:solidFill>
                  <a:latin typeface="HGMaruGothicMPRO" panose="020F0600000000000000" pitchFamily="34" charset="-128"/>
                  <a:ea typeface="HGMaruGothicMPRO" panose="020F0600000000000000" pitchFamily="34" charset="-128"/>
                </a:rPr>
                <a:t>○○な学習をする組織</a:t>
              </a:r>
            </a:p>
          </p:txBody>
        </p:sp>
        <p:grpSp>
          <p:nvGrpSpPr>
            <p:cNvPr id="64520" name="グループ化 6">
              <a:extLst>
                <a:ext uri="{FF2B5EF4-FFF2-40B4-BE49-F238E27FC236}">
                  <a16:creationId xmlns:a16="http://schemas.microsoft.com/office/drawing/2014/main" id="{8086554F-412D-5445-BDEF-CFAE9C1F229B}"/>
                </a:ext>
              </a:extLst>
            </p:cNvPr>
            <p:cNvGrpSpPr>
              <a:grpSpLocks/>
            </p:cNvGrpSpPr>
            <p:nvPr/>
          </p:nvGrpSpPr>
          <p:grpSpPr bwMode="auto">
            <a:xfrm>
              <a:off x="4883150" y="2592685"/>
              <a:ext cx="3165475" cy="415925"/>
              <a:chOff x="4860031" y="2662287"/>
              <a:chExt cx="3164823" cy="415965"/>
            </a:xfrm>
          </p:grpSpPr>
          <p:sp>
            <p:nvSpPr>
              <p:cNvPr id="6" name="テキスト ボックス 5">
                <a:extLst>
                  <a:ext uri="{FF2B5EF4-FFF2-40B4-BE49-F238E27FC236}">
                    <a16:creationId xmlns:a16="http://schemas.microsoft.com/office/drawing/2014/main" id="{D60BC916-CBE6-D441-B8BD-D98F38D8E063}"/>
                  </a:ext>
                </a:extLst>
              </p:cNvPr>
              <p:cNvSpPr txBox="1"/>
              <p:nvPr/>
            </p:nvSpPr>
            <p:spPr>
              <a:xfrm>
                <a:off x="4860031" y="2708329"/>
                <a:ext cx="460280" cy="369923"/>
              </a:xfrm>
              <a:prstGeom prst="rect">
                <a:avLst/>
              </a:prstGeom>
              <a:noFill/>
            </p:spPr>
            <p:txBody>
              <a:bodyPr>
                <a:spAutoFit/>
              </a:bodyPr>
              <a:lstStyle/>
              <a:p>
                <a:pPr>
                  <a:defRPr/>
                </a:pPr>
                <a:r>
                  <a:rPr lang="ja-JP" altLang="en-US">
                    <a:solidFill>
                      <a:schemeClr val="tx1">
                        <a:lumMod val="75000"/>
                        <a:lumOff val="25000"/>
                      </a:schemeClr>
                    </a:solidFill>
                    <a:latin typeface="Meiryo" panose="020B0604030504040204" pitchFamily="34" charset="-128"/>
                    <a:ea typeface="Meiryo" panose="020B0604030504040204" pitchFamily="34" charset="-128"/>
                  </a:rPr>
                  <a:t>①</a:t>
                </a:r>
              </a:p>
            </p:txBody>
          </p:sp>
          <p:sp>
            <p:nvSpPr>
              <p:cNvPr id="12" name="テキスト ボックス 11">
                <a:extLst>
                  <a:ext uri="{FF2B5EF4-FFF2-40B4-BE49-F238E27FC236}">
                    <a16:creationId xmlns:a16="http://schemas.microsoft.com/office/drawing/2014/main" id="{13FAD301-C1B2-5643-8D2C-60D31A0C496D}"/>
                  </a:ext>
                </a:extLst>
              </p:cNvPr>
              <p:cNvSpPr txBox="1"/>
              <p:nvPr/>
            </p:nvSpPr>
            <p:spPr>
              <a:xfrm>
                <a:off x="5244127" y="2662287"/>
                <a:ext cx="2780727" cy="369924"/>
              </a:xfrm>
              <a:prstGeom prst="rect">
                <a:avLst/>
              </a:prstGeom>
              <a:noFill/>
            </p:spPr>
            <p:txBody>
              <a:bodyPr>
                <a:spAutoFit/>
              </a:bodyPr>
              <a:lstStyle/>
              <a:p>
                <a:pPr>
                  <a:defRPr/>
                </a:pPr>
                <a:r>
                  <a:rPr lang="ja-JP" altLang="en-US">
                    <a:solidFill>
                      <a:schemeClr val="tx1">
                        <a:lumMod val="75000"/>
                        <a:lumOff val="25000"/>
                      </a:schemeClr>
                    </a:solidFill>
                    <a:latin typeface="HGMaruGothicMPRO" panose="020F0600000000000000" pitchFamily="34" charset="-128"/>
                    <a:ea typeface="HGMaruGothicMPRO" panose="020F0600000000000000" pitchFamily="34" charset="-128"/>
                  </a:rPr>
                  <a:t>○○が・・・・・する</a:t>
                </a:r>
              </a:p>
            </p:txBody>
          </p:sp>
        </p:grpSp>
        <p:grpSp>
          <p:nvGrpSpPr>
            <p:cNvPr id="64521" name="グループ化 13">
              <a:extLst>
                <a:ext uri="{FF2B5EF4-FFF2-40B4-BE49-F238E27FC236}">
                  <a16:creationId xmlns:a16="http://schemas.microsoft.com/office/drawing/2014/main" id="{8B449C2B-AE14-A94E-8F60-EA1D3600E7EA}"/>
                </a:ext>
              </a:extLst>
            </p:cNvPr>
            <p:cNvGrpSpPr>
              <a:grpSpLocks/>
            </p:cNvGrpSpPr>
            <p:nvPr/>
          </p:nvGrpSpPr>
          <p:grpSpPr bwMode="auto">
            <a:xfrm>
              <a:off x="4883150" y="3289598"/>
              <a:ext cx="3165475" cy="415925"/>
              <a:chOff x="4860031" y="2662287"/>
              <a:chExt cx="3164823" cy="415965"/>
            </a:xfrm>
          </p:grpSpPr>
          <p:sp>
            <p:nvSpPr>
              <p:cNvPr id="15" name="テキスト ボックス 14">
                <a:extLst>
                  <a:ext uri="{FF2B5EF4-FFF2-40B4-BE49-F238E27FC236}">
                    <a16:creationId xmlns:a16="http://schemas.microsoft.com/office/drawing/2014/main" id="{E1C77B38-3B4D-9F43-81A1-64895E45F7B0}"/>
                  </a:ext>
                </a:extLst>
              </p:cNvPr>
              <p:cNvSpPr txBox="1"/>
              <p:nvPr/>
            </p:nvSpPr>
            <p:spPr>
              <a:xfrm>
                <a:off x="4860031" y="2708328"/>
                <a:ext cx="460280" cy="369924"/>
              </a:xfrm>
              <a:prstGeom prst="rect">
                <a:avLst/>
              </a:prstGeom>
              <a:noFill/>
            </p:spPr>
            <p:txBody>
              <a:bodyPr>
                <a:spAutoFit/>
              </a:bodyPr>
              <a:lstStyle/>
              <a:p>
                <a:pPr>
                  <a:defRPr/>
                </a:pPr>
                <a:r>
                  <a:rPr lang="en-US" altLang="ja-JP" dirty="0">
                    <a:solidFill>
                      <a:schemeClr val="tx1">
                        <a:lumMod val="75000"/>
                        <a:lumOff val="25000"/>
                      </a:schemeClr>
                    </a:solidFill>
                    <a:latin typeface="Meiryo" panose="020B0604030504040204" pitchFamily="34" charset="-128"/>
                    <a:ea typeface="Meiryo" panose="020B0604030504040204" pitchFamily="34" charset="-128"/>
                  </a:rPr>
                  <a:t>②</a:t>
                </a:r>
                <a:endParaRPr lang="ja-JP" altLang="en-US">
                  <a:solidFill>
                    <a:schemeClr val="tx1">
                      <a:lumMod val="75000"/>
                      <a:lumOff val="25000"/>
                    </a:schemeClr>
                  </a:solidFill>
                  <a:latin typeface="Meiryo" panose="020B0604030504040204" pitchFamily="34" charset="-128"/>
                  <a:ea typeface="Meiryo" panose="020B0604030504040204" pitchFamily="34" charset="-128"/>
                </a:endParaRPr>
              </a:p>
            </p:txBody>
          </p:sp>
          <p:sp>
            <p:nvSpPr>
              <p:cNvPr id="16" name="テキスト ボックス 15">
                <a:extLst>
                  <a:ext uri="{FF2B5EF4-FFF2-40B4-BE49-F238E27FC236}">
                    <a16:creationId xmlns:a16="http://schemas.microsoft.com/office/drawing/2014/main" id="{BF19A77D-67F6-3C4F-ADC4-E47429F09442}"/>
                  </a:ext>
                </a:extLst>
              </p:cNvPr>
              <p:cNvSpPr txBox="1"/>
              <p:nvPr/>
            </p:nvSpPr>
            <p:spPr>
              <a:xfrm>
                <a:off x="5244127" y="2662287"/>
                <a:ext cx="2780727" cy="369923"/>
              </a:xfrm>
              <a:prstGeom prst="rect">
                <a:avLst/>
              </a:prstGeom>
              <a:noFill/>
            </p:spPr>
            <p:txBody>
              <a:bodyPr>
                <a:spAutoFit/>
              </a:bodyPr>
              <a:lstStyle/>
              <a:p>
                <a:pPr>
                  <a:defRPr/>
                </a:pPr>
                <a:r>
                  <a:rPr lang="ja-JP" altLang="en-US">
                    <a:solidFill>
                      <a:schemeClr val="tx1">
                        <a:lumMod val="75000"/>
                        <a:lumOff val="25000"/>
                      </a:schemeClr>
                    </a:solidFill>
                    <a:latin typeface="HGMaruGothicMPRO" panose="020F0600000000000000" pitchFamily="34" charset="-128"/>
                    <a:ea typeface="HGMaruGothicMPRO" panose="020F0600000000000000" pitchFamily="34" charset="-128"/>
                  </a:rPr>
                  <a:t>○○が・・・・・する</a:t>
                </a:r>
              </a:p>
            </p:txBody>
          </p:sp>
        </p:grpSp>
        <p:grpSp>
          <p:nvGrpSpPr>
            <p:cNvPr id="64522" name="グループ化 16">
              <a:extLst>
                <a:ext uri="{FF2B5EF4-FFF2-40B4-BE49-F238E27FC236}">
                  <a16:creationId xmlns:a16="http://schemas.microsoft.com/office/drawing/2014/main" id="{B9F056C0-0169-7342-93E8-E90117104418}"/>
                </a:ext>
              </a:extLst>
            </p:cNvPr>
            <p:cNvGrpSpPr>
              <a:grpSpLocks/>
            </p:cNvGrpSpPr>
            <p:nvPr/>
          </p:nvGrpSpPr>
          <p:grpSpPr bwMode="auto">
            <a:xfrm>
              <a:off x="4889500" y="4035723"/>
              <a:ext cx="3165475" cy="415925"/>
              <a:chOff x="4860031" y="2662287"/>
              <a:chExt cx="3164823" cy="415965"/>
            </a:xfrm>
          </p:grpSpPr>
          <p:sp>
            <p:nvSpPr>
              <p:cNvPr id="18" name="テキスト ボックス 17">
                <a:extLst>
                  <a:ext uri="{FF2B5EF4-FFF2-40B4-BE49-F238E27FC236}">
                    <a16:creationId xmlns:a16="http://schemas.microsoft.com/office/drawing/2014/main" id="{769821DC-4B13-F646-B7F0-F0B96485DD6F}"/>
                  </a:ext>
                </a:extLst>
              </p:cNvPr>
              <p:cNvSpPr txBox="1"/>
              <p:nvPr/>
            </p:nvSpPr>
            <p:spPr>
              <a:xfrm>
                <a:off x="4860031" y="2708328"/>
                <a:ext cx="460280" cy="369924"/>
              </a:xfrm>
              <a:prstGeom prst="rect">
                <a:avLst/>
              </a:prstGeom>
              <a:noFill/>
            </p:spPr>
            <p:txBody>
              <a:bodyPr>
                <a:spAutoFit/>
              </a:bodyPr>
              <a:lstStyle/>
              <a:p>
                <a:pPr>
                  <a:defRPr/>
                </a:pPr>
                <a:r>
                  <a:rPr lang="en-US" altLang="ja-JP" dirty="0">
                    <a:solidFill>
                      <a:schemeClr val="tx1">
                        <a:lumMod val="75000"/>
                        <a:lumOff val="25000"/>
                      </a:schemeClr>
                    </a:solidFill>
                    <a:latin typeface="Meiryo" panose="020B0604030504040204" pitchFamily="34" charset="-128"/>
                    <a:ea typeface="Meiryo" panose="020B0604030504040204" pitchFamily="34" charset="-128"/>
                  </a:rPr>
                  <a:t>③</a:t>
                </a:r>
                <a:endParaRPr lang="ja-JP" altLang="en-US">
                  <a:solidFill>
                    <a:schemeClr val="tx1">
                      <a:lumMod val="75000"/>
                      <a:lumOff val="25000"/>
                    </a:schemeClr>
                  </a:solidFill>
                  <a:latin typeface="Meiryo" panose="020B0604030504040204" pitchFamily="34" charset="-128"/>
                  <a:ea typeface="Meiryo" panose="020B0604030504040204" pitchFamily="34" charset="-128"/>
                </a:endParaRPr>
              </a:p>
            </p:txBody>
          </p:sp>
          <p:sp>
            <p:nvSpPr>
              <p:cNvPr id="19" name="テキスト ボックス 18">
                <a:extLst>
                  <a:ext uri="{FF2B5EF4-FFF2-40B4-BE49-F238E27FC236}">
                    <a16:creationId xmlns:a16="http://schemas.microsoft.com/office/drawing/2014/main" id="{7CB87D46-E4B6-AC46-85B8-7DCB47BFACA6}"/>
                  </a:ext>
                </a:extLst>
              </p:cNvPr>
              <p:cNvSpPr txBox="1"/>
              <p:nvPr/>
            </p:nvSpPr>
            <p:spPr>
              <a:xfrm>
                <a:off x="5244127" y="2662287"/>
                <a:ext cx="2780727" cy="369923"/>
              </a:xfrm>
              <a:prstGeom prst="rect">
                <a:avLst/>
              </a:prstGeom>
              <a:noFill/>
            </p:spPr>
            <p:txBody>
              <a:bodyPr>
                <a:spAutoFit/>
              </a:bodyPr>
              <a:lstStyle/>
              <a:p>
                <a:pPr>
                  <a:defRPr/>
                </a:pPr>
                <a:r>
                  <a:rPr lang="ja-JP" altLang="en-US">
                    <a:solidFill>
                      <a:schemeClr val="tx1">
                        <a:lumMod val="75000"/>
                        <a:lumOff val="25000"/>
                      </a:schemeClr>
                    </a:solidFill>
                    <a:latin typeface="HGMaruGothicMPRO" panose="020F0600000000000000" pitchFamily="34" charset="-128"/>
                    <a:ea typeface="HGMaruGothicMPRO" panose="020F0600000000000000" pitchFamily="34" charset="-128"/>
                  </a:rPr>
                  <a:t>○○が・・・・・する</a:t>
                </a:r>
              </a:p>
            </p:txBody>
          </p:sp>
        </p:grpSp>
        <p:pic>
          <p:nvPicPr>
            <p:cNvPr id="9" name="図 8">
              <a:extLst>
                <a:ext uri="{FF2B5EF4-FFF2-40B4-BE49-F238E27FC236}">
                  <a16:creationId xmlns:a16="http://schemas.microsoft.com/office/drawing/2014/main" id="{5B5CCFDD-D652-E24E-B3EB-AA34D04652AC}"/>
                </a:ext>
              </a:extLst>
            </p:cNvPr>
            <p:cNvPicPr>
              <a:picLocks noChangeAspect="1"/>
            </p:cNvPicPr>
            <p:nvPr/>
          </p:nvPicPr>
          <p:blipFill rotWithShape="1">
            <a:blip r:embed="rId4">
              <a:duotone>
                <a:schemeClr val="accent3">
                  <a:shade val="45000"/>
                  <a:satMod val="135000"/>
                </a:schemeClr>
                <a:prstClr val="white"/>
              </a:duotone>
              <a:extLst>
                <a:ext uri="{28A0092B-C50C-407E-A947-70E740481C1C}">
                  <a14:useLocalDpi xmlns:a14="http://schemas.microsoft.com/office/drawing/2010/main" val="0"/>
                </a:ext>
              </a:extLst>
            </a:blip>
            <a:srcRect l="5113" t="9339" r="7476" b="7344"/>
            <a:stretch/>
          </p:blipFill>
          <p:spPr>
            <a:xfrm>
              <a:off x="7842563" y="2276665"/>
              <a:ext cx="793140" cy="756000"/>
            </a:xfrm>
            <a:prstGeom prst="rect">
              <a:avLst/>
            </a:prstGeom>
          </p:spPr>
        </p:pic>
        <p:grpSp>
          <p:nvGrpSpPr>
            <p:cNvPr id="64524" name="グループ化 21">
              <a:extLst>
                <a:ext uri="{FF2B5EF4-FFF2-40B4-BE49-F238E27FC236}">
                  <a16:creationId xmlns:a16="http://schemas.microsoft.com/office/drawing/2014/main" id="{E29F7351-9AE4-6243-97E0-6232F4A75C93}"/>
                </a:ext>
              </a:extLst>
            </p:cNvPr>
            <p:cNvGrpSpPr>
              <a:grpSpLocks/>
            </p:cNvGrpSpPr>
            <p:nvPr/>
          </p:nvGrpSpPr>
          <p:grpSpPr bwMode="auto">
            <a:xfrm>
              <a:off x="4787900" y="5643860"/>
              <a:ext cx="3948113" cy="781050"/>
              <a:chOff x="4274201" y="2406718"/>
              <a:chExt cx="3947807" cy="827518"/>
            </a:xfrm>
          </p:grpSpPr>
          <p:sp>
            <p:nvSpPr>
              <p:cNvPr id="23" name="テキスト ボックス 22">
                <a:extLst>
                  <a:ext uri="{FF2B5EF4-FFF2-40B4-BE49-F238E27FC236}">
                    <a16:creationId xmlns:a16="http://schemas.microsoft.com/office/drawing/2014/main" id="{0FEA0A8B-165F-9B4C-8A19-6E5E6105504F}"/>
                  </a:ext>
                </a:extLst>
              </p:cNvPr>
              <p:cNvSpPr txBox="1"/>
              <p:nvPr/>
            </p:nvSpPr>
            <p:spPr>
              <a:xfrm>
                <a:off x="5277423" y="2406718"/>
                <a:ext cx="2944585" cy="370028"/>
              </a:xfrm>
              <a:prstGeom prst="rect">
                <a:avLst/>
              </a:prstGeom>
              <a:noFill/>
            </p:spPr>
            <p:txBody>
              <a:bodyPr>
                <a:spAutoFit/>
              </a:bodyPr>
              <a:lstStyle/>
              <a:p>
                <a:pPr>
                  <a:defRPr/>
                </a:pPr>
                <a:r>
                  <a:rPr lang="ja-JP" altLang="en-US">
                    <a:solidFill>
                      <a:schemeClr val="tx1">
                        <a:lumMod val="75000"/>
                        <a:lumOff val="25000"/>
                      </a:schemeClr>
                    </a:solidFill>
                    <a:latin typeface="Meiryo" panose="020B0604030504040204" pitchFamily="34" charset="-128"/>
                    <a:ea typeface="Meiryo" panose="020B0604030504040204" pitchFamily="34" charset="-128"/>
                  </a:rPr>
                  <a:t>明日から実行しよう！</a:t>
                </a:r>
              </a:p>
            </p:txBody>
          </p:sp>
          <p:sp>
            <p:nvSpPr>
              <p:cNvPr id="64532" name="テキスト ボックス 23">
                <a:extLst>
                  <a:ext uri="{FF2B5EF4-FFF2-40B4-BE49-F238E27FC236}">
                    <a16:creationId xmlns:a16="http://schemas.microsoft.com/office/drawing/2014/main" id="{6421CBE7-F447-764F-BB5A-A481E40420B4}"/>
                  </a:ext>
                </a:extLst>
              </p:cNvPr>
              <p:cNvSpPr txBox="1">
                <a:spLocks noChangeArrowheads="1"/>
              </p:cNvSpPr>
              <p:nvPr/>
            </p:nvSpPr>
            <p:spPr bwMode="auto">
              <a:xfrm>
                <a:off x="4274201" y="2810080"/>
                <a:ext cx="3754374" cy="424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Meiryo Regular"/>
                    <a:ea typeface="Meiryo Regular"/>
                    <a:cs typeface="Meiryo Regular"/>
                  </a:defRPr>
                </a:lvl1pPr>
                <a:lvl2pPr marL="742950" indent="-285750">
                  <a:spcBef>
                    <a:spcPct val="20000"/>
                  </a:spcBef>
                  <a:buFont typeface="Arial" panose="020B0604020202020204" pitchFamily="34" charset="0"/>
                  <a:buChar char="–"/>
                  <a:defRPr kumimoji="1" sz="2800">
                    <a:solidFill>
                      <a:schemeClr val="tx1"/>
                    </a:solidFill>
                    <a:latin typeface="Meiryo Regular"/>
                    <a:ea typeface="Meiryo Regular"/>
                    <a:cs typeface="Meiryo Regular"/>
                  </a:defRPr>
                </a:lvl2pPr>
                <a:lvl3pPr marL="1143000" indent="-228600">
                  <a:spcBef>
                    <a:spcPct val="20000"/>
                  </a:spcBef>
                  <a:buFont typeface="Arial" panose="020B0604020202020204" pitchFamily="34" charset="0"/>
                  <a:buChar char="•"/>
                  <a:defRPr kumimoji="1" sz="2400">
                    <a:solidFill>
                      <a:schemeClr val="tx1"/>
                    </a:solidFill>
                    <a:latin typeface="Meiryo Regular"/>
                    <a:ea typeface="Meiryo Regular"/>
                    <a:cs typeface="Meiryo Regular"/>
                  </a:defRPr>
                </a:lvl3pPr>
                <a:lvl4pPr marL="1600200" indent="-228600">
                  <a:spcBef>
                    <a:spcPct val="20000"/>
                  </a:spcBef>
                  <a:buFont typeface="Arial" panose="020B0604020202020204" pitchFamily="34" charset="0"/>
                  <a:buChar char="–"/>
                  <a:defRPr kumimoji="1" sz="2000">
                    <a:solidFill>
                      <a:schemeClr val="tx1"/>
                    </a:solidFill>
                    <a:latin typeface="Meiryo Regular"/>
                    <a:ea typeface="Meiryo Regular"/>
                    <a:cs typeface="Meiryo Regular"/>
                  </a:defRPr>
                </a:lvl4pPr>
                <a:lvl5pPr marL="2057400" indent="-228600">
                  <a:spcBef>
                    <a:spcPct val="20000"/>
                  </a:spcBef>
                  <a:buFont typeface="Arial" panose="020B0604020202020204" pitchFamily="34" charset="0"/>
                  <a:buChar char="»"/>
                  <a:defRPr kumimoji="1" sz="2000">
                    <a:solidFill>
                      <a:schemeClr val="tx1"/>
                    </a:solidFill>
                    <a:latin typeface="Meiryo Regular"/>
                    <a:ea typeface="Meiryo Regular"/>
                    <a:cs typeface="Meiryo Regular"/>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Regular"/>
                    <a:ea typeface="Meiryo Regular"/>
                    <a:cs typeface="Meiryo Regular"/>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Regular"/>
                    <a:ea typeface="Meiryo Regular"/>
                    <a:cs typeface="Meiryo Regular"/>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Regular"/>
                    <a:ea typeface="Meiryo Regular"/>
                    <a:cs typeface="Meiryo Regular"/>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Regular"/>
                    <a:ea typeface="Meiryo Regular"/>
                    <a:cs typeface="Meiryo Regular"/>
                  </a:defRPr>
                </a:lvl9pPr>
              </a:lstStyle>
              <a:p>
                <a:pPr>
                  <a:spcBef>
                    <a:spcPct val="0"/>
                  </a:spcBef>
                  <a:buFontTx/>
                  <a:buNone/>
                </a:pPr>
                <a:r>
                  <a:rPr lang="en-US" altLang="ja-JP" sz="2000">
                    <a:solidFill>
                      <a:srgbClr val="0070C0"/>
                    </a:solidFill>
                    <a:latin typeface="HGMaruGothicMPRO" panose="020F0600000000000000" pitchFamily="34" charset="-128"/>
                    <a:ea typeface="HGMaruGothicMPRO" panose="020F0600000000000000" pitchFamily="34" charset="-128"/>
                  </a:rPr>
                  <a:t>1</a:t>
                </a:r>
                <a:r>
                  <a:rPr lang="ja-JP" altLang="en-US" sz="2000">
                    <a:solidFill>
                      <a:srgbClr val="0070C0"/>
                    </a:solidFill>
                    <a:latin typeface="HGMaruGothicMPRO" panose="020F0600000000000000" pitchFamily="34" charset="-128"/>
                    <a:ea typeface="HGMaruGothicMPRO" panose="020F0600000000000000" pitchFamily="34" charset="-128"/>
                  </a:rPr>
                  <a:t>日</a:t>
                </a:r>
                <a:r>
                  <a:rPr lang="en-US" altLang="ja-JP" sz="2000">
                    <a:solidFill>
                      <a:srgbClr val="0070C0"/>
                    </a:solidFill>
                    <a:latin typeface="HGMaruGothicMPRO" panose="020F0600000000000000" pitchFamily="34" charset="-128"/>
                    <a:ea typeface="HGMaruGothicMPRO" panose="020F0600000000000000" pitchFamily="34" charset="-128"/>
                  </a:rPr>
                  <a:t>1</a:t>
                </a:r>
                <a:r>
                  <a:rPr lang="ja-JP" altLang="en-US" sz="2000">
                    <a:solidFill>
                      <a:srgbClr val="0070C0"/>
                    </a:solidFill>
                    <a:latin typeface="HGMaruGothicMPRO" panose="020F0600000000000000" pitchFamily="34" charset="-128"/>
                    <a:ea typeface="HGMaruGothicMPRO" panose="020F0600000000000000" pitchFamily="34" charset="-128"/>
                  </a:rPr>
                  <a:t>回○○を・・・・・する</a:t>
                </a:r>
              </a:p>
            </p:txBody>
          </p:sp>
        </p:grpSp>
        <p:pic>
          <p:nvPicPr>
            <p:cNvPr id="64525" name="図 12">
              <a:extLst>
                <a:ext uri="{FF2B5EF4-FFF2-40B4-BE49-F238E27FC236}">
                  <a16:creationId xmlns:a16="http://schemas.microsoft.com/office/drawing/2014/main" id="{8BD87D91-AB71-FB42-88B2-878BE89A550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631514">
              <a:off x="4616450" y="4927898"/>
              <a:ext cx="130492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テキスト ボックス 28">
              <a:extLst>
                <a:ext uri="{FF2B5EF4-FFF2-40B4-BE49-F238E27FC236}">
                  <a16:creationId xmlns:a16="http://schemas.microsoft.com/office/drawing/2014/main" id="{7980E23D-196F-2C45-B533-20D666962CFC}"/>
                </a:ext>
              </a:extLst>
            </p:cNvPr>
            <p:cNvSpPr txBox="1"/>
            <p:nvPr/>
          </p:nvSpPr>
          <p:spPr>
            <a:xfrm>
              <a:off x="5283200" y="2937173"/>
              <a:ext cx="3248025" cy="430212"/>
            </a:xfrm>
            <a:prstGeom prst="rect">
              <a:avLst/>
            </a:prstGeom>
            <a:noFill/>
          </p:spPr>
          <p:txBody>
            <a:bodyPr>
              <a:spAutoFit/>
            </a:bodyPr>
            <a:lstStyle/>
            <a:p>
              <a:pPr>
                <a:defRPr/>
              </a:pPr>
              <a:r>
                <a:rPr lang="ja-JP" altLang="en-US" sz="1100">
                  <a:solidFill>
                    <a:schemeClr val="tx1">
                      <a:lumMod val="75000"/>
                      <a:lumOff val="25000"/>
                    </a:schemeClr>
                  </a:solidFill>
                  <a:latin typeface="Meiryo" panose="020B0604030504040204" pitchFamily="34" charset="-128"/>
                  <a:ea typeface="Meiryo" panose="020B0604030504040204" pitchFamily="34" charset="-128"/>
                </a:rPr>
                <a:t>・学習する時間を作ることができない</a:t>
              </a:r>
              <a:endParaRPr lang="en-US" altLang="ja-JP" sz="1100" dirty="0">
                <a:solidFill>
                  <a:schemeClr val="tx1">
                    <a:lumMod val="75000"/>
                    <a:lumOff val="25000"/>
                  </a:schemeClr>
                </a:solidFill>
                <a:latin typeface="Meiryo" panose="020B0604030504040204" pitchFamily="34" charset="-128"/>
                <a:ea typeface="Meiryo" panose="020B0604030504040204" pitchFamily="34" charset="-128"/>
              </a:endParaRPr>
            </a:p>
            <a:p>
              <a:pPr>
                <a:defRPr/>
              </a:pPr>
              <a:r>
                <a:rPr lang="ja-JP" altLang="en-US" sz="1100">
                  <a:solidFill>
                    <a:schemeClr val="tx1">
                      <a:lumMod val="75000"/>
                      <a:lumOff val="25000"/>
                    </a:schemeClr>
                  </a:solidFill>
                  <a:latin typeface="Meiryo" panose="020B0604030504040204" pitchFamily="34" charset="-128"/>
                  <a:ea typeface="Meiryo" panose="020B0604030504040204" pitchFamily="34" charset="-128"/>
                </a:rPr>
                <a:t>・個々の価値観を共有するのがむずかしい</a:t>
              </a:r>
            </a:p>
          </p:txBody>
        </p:sp>
        <p:sp>
          <p:nvSpPr>
            <p:cNvPr id="30" name="テキスト ボックス 29">
              <a:extLst>
                <a:ext uri="{FF2B5EF4-FFF2-40B4-BE49-F238E27FC236}">
                  <a16:creationId xmlns:a16="http://schemas.microsoft.com/office/drawing/2014/main" id="{BBB0292D-CC33-7948-AD4B-E54803E02919}"/>
                </a:ext>
              </a:extLst>
            </p:cNvPr>
            <p:cNvSpPr txBox="1"/>
            <p:nvPr/>
          </p:nvSpPr>
          <p:spPr>
            <a:xfrm>
              <a:off x="5343525" y="3646785"/>
              <a:ext cx="2498725" cy="431800"/>
            </a:xfrm>
            <a:prstGeom prst="rect">
              <a:avLst/>
            </a:prstGeom>
            <a:noFill/>
          </p:spPr>
          <p:txBody>
            <a:bodyPr>
              <a:spAutoFit/>
            </a:bodyPr>
            <a:lstStyle/>
            <a:p>
              <a:pPr>
                <a:defRPr/>
              </a:pPr>
              <a:r>
                <a:rPr lang="ja-JP" altLang="en-US" sz="1100">
                  <a:solidFill>
                    <a:schemeClr val="tx1">
                      <a:lumMod val="75000"/>
                      <a:lumOff val="25000"/>
                    </a:schemeClr>
                  </a:solidFill>
                  <a:latin typeface="Meiryo" panose="020B0604030504040204" pitchFamily="34" charset="-128"/>
                  <a:ea typeface="Meiryo" panose="020B0604030504040204" pitchFamily="34" charset="-128"/>
                </a:rPr>
                <a:t>・・・・・・・</a:t>
              </a:r>
              <a:endParaRPr lang="en-US" altLang="ja-JP" sz="1100" dirty="0">
                <a:solidFill>
                  <a:schemeClr val="tx1">
                    <a:lumMod val="75000"/>
                    <a:lumOff val="25000"/>
                  </a:schemeClr>
                </a:solidFill>
                <a:latin typeface="Meiryo" panose="020B0604030504040204" pitchFamily="34" charset="-128"/>
                <a:ea typeface="Meiryo" panose="020B0604030504040204" pitchFamily="34" charset="-128"/>
              </a:endParaRPr>
            </a:p>
            <a:p>
              <a:pPr>
                <a:defRPr/>
              </a:pPr>
              <a:r>
                <a:rPr lang="ja-JP" altLang="en-US" sz="1100">
                  <a:solidFill>
                    <a:schemeClr val="tx1">
                      <a:lumMod val="75000"/>
                      <a:lumOff val="25000"/>
                    </a:schemeClr>
                  </a:solidFill>
                  <a:latin typeface="Meiryo" panose="020B0604030504040204" pitchFamily="34" charset="-128"/>
                  <a:ea typeface="Meiryo" panose="020B0604030504040204" pitchFamily="34" charset="-128"/>
                </a:rPr>
                <a:t>・・・・・・・</a:t>
              </a:r>
            </a:p>
          </p:txBody>
        </p:sp>
        <p:sp>
          <p:nvSpPr>
            <p:cNvPr id="31" name="テキスト ボックス 30">
              <a:extLst>
                <a:ext uri="{FF2B5EF4-FFF2-40B4-BE49-F238E27FC236}">
                  <a16:creationId xmlns:a16="http://schemas.microsoft.com/office/drawing/2014/main" id="{FC8510BC-5570-744C-9906-9A427413A7C4}"/>
                </a:ext>
              </a:extLst>
            </p:cNvPr>
            <p:cNvSpPr txBox="1"/>
            <p:nvPr/>
          </p:nvSpPr>
          <p:spPr>
            <a:xfrm>
              <a:off x="5343525" y="4451648"/>
              <a:ext cx="2498725" cy="431800"/>
            </a:xfrm>
            <a:prstGeom prst="rect">
              <a:avLst/>
            </a:prstGeom>
            <a:noFill/>
          </p:spPr>
          <p:txBody>
            <a:bodyPr>
              <a:spAutoFit/>
            </a:bodyPr>
            <a:lstStyle/>
            <a:p>
              <a:pPr>
                <a:defRPr/>
              </a:pPr>
              <a:r>
                <a:rPr lang="ja-JP" altLang="en-US" sz="1100">
                  <a:solidFill>
                    <a:schemeClr val="tx1">
                      <a:lumMod val="75000"/>
                      <a:lumOff val="25000"/>
                    </a:schemeClr>
                  </a:solidFill>
                  <a:latin typeface="Meiryo" panose="020B0604030504040204" pitchFamily="34" charset="-128"/>
                  <a:ea typeface="Meiryo" panose="020B0604030504040204" pitchFamily="34" charset="-128"/>
                </a:rPr>
                <a:t>・・・・・・・</a:t>
              </a:r>
              <a:endParaRPr lang="en-US" altLang="ja-JP" sz="1100" dirty="0">
                <a:solidFill>
                  <a:schemeClr val="tx1">
                    <a:lumMod val="75000"/>
                    <a:lumOff val="25000"/>
                  </a:schemeClr>
                </a:solidFill>
                <a:latin typeface="Meiryo" panose="020B0604030504040204" pitchFamily="34" charset="-128"/>
                <a:ea typeface="Meiryo" panose="020B0604030504040204" pitchFamily="34" charset="-128"/>
              </a:endParaRPr>
            </a:p>
            <a:p>
              <a:pPr>
                <a:defRPr/>
              </a:pPr>
              <a:r>
                <a:rPr lang="ja-JP" altLang="en-US" sz="1100">
                  <a:solidFill>
                    <a:schemeClr val="tx1">
                      <a:lumMod val="75000"/>
                      <a:lumOff val="25000"/>
                    </a:schemeClr>
                  </a:solidFill>
                  <a:latin typeface="Meiryo" panose="020B0604030504040204" pitchFamily="34" charset="-128"/>
                  <a:ea typeface="Meiryo" panose="020B0604030504040204" pitchFamily="34" charset="-128"/>
                </a:rPr>
                <a:t>・・・・・・・</a:t>
              </a:r>
            </a:p>
          </p:txBody>
        </p:sp>
        <p:pic>
          <p:nvPicPr>
            <p:cNvPr id="64529" name="図 25">
              <a:extLst>
                <a:ext uri="{FF2B5EF4-FFF2-40B4-BE49-F238E27FC236}">
                  <a16:creationId xmlns:a16="http://schemas.microsoft.com/office/drawing/2014/main" id="{FB7C9A41-C18E-A949-B19A-DC603AD7736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33913" y="3302298"/>
              <a:ext cx="34607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530" name="図 27">
              <a:extLst>
                <a:ext uri="{FF2B5EF4-FFF2-40B4-BE49-F238E27FC236}">
                  <a16:creationId xmlns:a16="http://schemas.microsoft.com/office/drawing/2014/main" id="{25ED24FF-01C7-1A4C-A000-052EB722FAF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5655459" flipH="1">
              <a:off x="6612731" y="4688979"/>
              <a:ext cx="1025525" cy="611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 name="フッター プレースホルダー 3">
            <a:extLst>
              <a:ext uri="{FF2B5EF4-FFF2-40B4-BE49-F238E27FC236}">
                <a16:creationId xmlns:a16="http://schemas.microsoft.com/office/drawing/2014/main" id="{5953BD5F-683C-0247-8F8D-0E1F17C875D1}"/>
              </a:ext>
            </a:extLst>
          </p:cNvPr>
          <p:cNvSpPr>
            <a:spLocks noGrp="1"/>
          </p:cNvSpPr>
          <p:nvPr>
            <p:ph type="ftr" sz="quarter" idx="11"/>
          </p:nvPr>
        </p:nvSpPr>
        <p:spPr>
          <a:xfrm>
            <a:off x="3023394" y="6585743"/>
            <a:ext cx="3086100" cy="365125"/>
          </a:xfrm>
        </p:spPr>
        <p:txBody>
          <a:bodyPr/>
          <a:lstStyle/>
          <a:p>
            <a:r>
              <a:rPr kumimoji="1" lang="en" altLang="ja-JP" dirty="0"/>
              <a:t>©︎ Mayumi SUGIURA</a:t>
            </a:r>
            <a:endParaRPr kumimoji="1" lang="ja-JP" altLang="en-US"/>
          </a:p>
        </p:txBody>
      </p:sp>
    </p:spTree>
    <p:extLst>
      <p:ext uri="{BB962C8B-B14F-4D97-AF65-F5344CB8AC3E}">
        <p14:creationId xmlns:p14="http://schemas.microsoft.com/office/powerpoint/2010/main" val="2821554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タイトル 1">
            <a:extLst>
              <a:ext uri="{FF2B5EF4-FFF2-40B4-BE49-F238E27FC236}">
                <a16:creationId xmlns:a16="http://schemas.microsoft.com/office/drawing/2014/main" id="{3903745C-06F6-A943-9EDC-0D6D9A288725}"/>
              </a:ext>
            </a:extLst>
          </p:cNvPr>
          <p:cNvSpPr>
            <a:spLocks noGrp="1"/>
          </p:cNvSpPr>
          <p:nvPr>
            <p:ph type="title"/>
          </p:nvPr>
        </p:nvSpPr>
        <p:spPr>
          <a:xfrm>
            <a:off x="204788" y="274638"/>
            <a:ext cx="8723312" cy="1143000"/>
          </a:xfrm>
        </p:spPr>
        <p:txBody>
          <a:bodyPr/>
          <a:lstStyle/>
          <a:p>
            <a:pPr algn="ctr"/>
            <a:r>
              <a:rPr lang="ja-JP" altLang="en-US">
                <a:solidFill>
                  <a:srgbClr val="404040"/>
                </a:solidFill>
                <a:latin typeface="メイリオ" panose="020B0604030504040204" pitchFamily="34" charset="-128"/>
                <a:ea typeface="メイリオ" panose="020B0604030504040204" pitchFamily="34" charset="-128"/>
              </a:rPr>
              <a:t>グラフィックの種類</a:t>
            </a:r>
          </a:p>
        </p:txBody>
      </p:sp>
      <p:sp>
        <p:nvSpPr>
          <p:cNvPr id="66562" name="テキスト ボックス 31">
            <a:extLst>
              <a:ext uri="{FF2B5EF4-FFF2-40B4-BE49-F238E27FC236}">
                <a16:creationId xmlns:a16="http://schemas.microsoft.com/office/drawing/2014/main" id="{77F98F31-C364-044A-AF7A-587AFA60D44E}"/>
              </a:ext>
            </a:extLst>
          </p:cNvPr>
          <p:cNvSpPr txBox="1">
            <a:spLocks noChangeArrowheads="1"/>
          </p:cNvSpPr>
          <p:nvPr/>
        </p:nvSpPr>
        <p:spPr bwMode="auto">
          <a:xfrm>
            <a:off x="393700" y="1763713"/>
            <a:ext cx="2693988"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Meiryo Regular"/>
                <a:ea typeface="Meiryo Regular"/>
                <a:cs typeface="Meiryo Regular"/>
              </a:defRPr>
            </a:lvl1pPr>
            <a:lvl2pPr marL="742950" indent="-285750">
              <a:spcBef>
                <a:spcPct val="20000"/>
              </a:spcBef>
              <a:buFont typeface="Arial" panose="020B0604020202020204" pitchFamily="34" charset="0"/>
              <a:buChar char="–"/>
              <a:defRPr kumimoji="1" sz="2800">
                <a:solidFill>
                  <a:schemeClr val="tx1"/>
                </a:solidFill>
                <a:latin typeface="Meiryo Regular"/>
                <a:ea typeface="Meiryo Regular"/>
                <a:cs typeface="Meiryo Regular"/>
              </a:defRPr>
            </a:lvl2pPr>
            <a:lvl3pPr marL="1143000" indent="-228600">
              <a:spcBef>
                <a:spcPct val="20000"/>
              </a:spcBef>
              <a:buFont typeface="Arial" panose="020B0604020202020204" pitchFamily="34" charset="0"/>
              <a:buChar char="•"/>
              <a:defRPr kumimoji="1" sz="2400">
                <a:solidFill>
                  <a:schemeClr val="tx1"/>
                </a:solidFill>
                <a:latin typeface="Meiryo Regular"/>
                <a:ea typeface="Meiryo Regular"/>
                <a:cs typeface="Meiryo Regular"/>
              </a:defRPr>
            </a:lvl3pPr>
            <a:lvl4pPr marL="1600200" indent="-228600">
              <a:spcBef>
                <a:spcPct val="20000"/>
              </a:spcBef>
              <a:buFont typeface="Arial" panose="020B0604020202020204" pitchFamily="34" charset="0"/>
              <a:buChar char="–"/>
              <a:defRPr kumimoji="1" sz="2000">
                <a:solidFill>
                  <a:schemeClr val="tx1"/>
                </a:solidFill>
                <a:latin typeface="Meiryo Regular"/>
                <a:ea typeface="Meiryo Regular"/>
                <a:cs typeface="Meiryo Regular"/>
              </a:defRPr>
            </a:lvl4pPr>
            <a:lvl5pPr marL="2057400" indent="-228600">
              <a:spcBef>
                <a:spcPct val="20000"/>
              </a:spcBef>
              <a:buFont typeface="Arial" panose="020B0604020202020204" pitchFamily="34" charset="0"/>
              <a:buChar char="»"/>
              <a:defRPr kumimoji="1" sz="2000">
                <a:solidFill>
                  <a:schemeClr val="tx1"/>
                </a:solidFill>
                <a:latin typeface="Meiryo Regular"/>
                <a:ea typeface="Meiryo Regular"/>
                <a:cs typeface="Meiryo Regular"/>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Regular"/>
                <a:ea typeface="Meiryo Regular"/>
                <a:cs typeface="Meiryo Regular"/>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Regular"/>
                <a:ea typeface="Meiryo Regular"/>
                <a:cs typeface="Meiryo Regular"/>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Regular"/>
                <a:ea typeface="Meiryo Regular"/>
                <a:cs typeface="Meiryo Regular"/>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Regular"/>
                <a:ea typeface="Meiryo Regular"/>
                <a:cs typeface="Meiryo Regular"/>
              </a:defRPr>
            </a:lvl9pPr>
          </a:lstStyle>
          <a:p>
            <a:pPr algn="ctr">
              <a:spcBef>
                <a:spcPct val="0"/>
              </a:spcBef>
              <a:buFontTx/>
              <a:buNone/>
            </a:pPr>
            <a:r>
              <a:rPr lang="en-US" altLang="ja-JP">
                <a:solidFill>
                  <a:srgbClr val="404040"/>
                </a:solidFill>
                <a:latin typeface="メイリオ" panose="020B0604030504040204" pitchFamily="34" charset="-128"/>
                <a:ea typeface="メイリオ" panose="020B0604030504040204" pitchFamily="34" charset="-128"/>
              </a:rPr>
              <a:t> </a:t>
            </a:r>
            <a:r>
              <a:rPr lang="ja-JP" altLang="en-US">
                <a:solidFill>
                  <a:srgbClr val="404040"/>
                </a:solidFill>
                <a:latin typeface="メイリオ" panose="020B0604030504040204" pitchFamily="34" charset="-128"/>
                <a:ea typeface="メイリオ" panose="020B0604030504040204" pitchFamily="34" charset="-128"/>
              </a:rPr>
              <a:t>マンダラ型</a:t>
            </a:r>
            <a:r>
              <a:rPr lang="en-US" altLang="ja-JP">
                <a:solidFill>
                  <a:srgbClr val="404040"/>
                </a:solidFill>
                <a:latin typeface="メイリオ" panose="020B0604030504040204" pitchFamily="34" charset="-128"/>
                <a:ea typeface="メイリオ" panose="020B0604030504040204" pitchFamily="34" charset="-128"/>
              </a:rPr>
              <a:t> </a:t>
            </a:r>
            <a:endParaRPr lang="ja-JP" altLang="en-US">
              <a:solidFill>
                <a:srgbClr val="404040"/>
              </a:solidFill>
              <a:latin typeface="メイリオ" panose="020B0604030504040204" pitchFamily="34" charset="-128"/>
              <a:ea typeface="メイリオ" panose="020B0604030504040204" pitchFamily="34" charset="-128"/>
            </a:endParaRPr>
          </a:p>
        </p:txBody>
      </p:sp>
      <p:sp>
        <p:nvSpPr>
          <p:cNvPr id="66563" name="テキスト ボックス 33">
            <a:extLst>
              <a:ext uri="{FF2B5EF4-FFF2-40B4-BE49-F238E27FC236}">
                <a16:creationId xmlns:a16="http://schemas.microsoft.com/office/drawing/2014/main" id="{53AA1E9A-AA9F-D247-B6C6-905A4CDC413E}"/>
              </a:ext>
            </a:extLst>
          </p:cNvPr>
          <p:cNvSpPr txBox="1">
            <a:spLocks noChangeArrowheads="1"/>
          </p:cNvSpPr>
          <p:nvPr/>
        </p:nvSpPr>
        <p:spPr bwMode="auto">
          <a:xfrm>
            <a:off x="176213" y="2727325"/>
            <a:ext cx="349885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Meiryo Regular"/>
                <a:ea typeface="Meiryo Regular"/>
                <a:cs typeface="Meiryo Regular"/>
              </a:defRPr>
            </a:lvl1pPr>
            <a:lvl2pPr marL="742950" indent="-285750">
              <a:spcBef>
                <a:spcPct val="20000"/>
              </a:spcBef>
              <a:buFont typeface="Arial" panose="020B0604020202020204" pitchFamily="34" charset="0"/>
              <a:buChar char="–"/>
              <a:defRPr kumimoji="1" sz="2800">
                <a:solidFill>
                  <a:schemeClr val="tx1"/>
                </a:solidFill>
                <a:latin typeface="Meiryo Regular"/>
                <a:ea typeface="Meiryo Regular"/>
                <a:cs typeface="Meiryo Regular"/>
              </a:defRPr>
            </a:lvl2pPr>
            <a:lvl3pPr marL="1143000" indent="-228600">
              <a:spcBef>
                <a:spcPct val="20000"/>
              </a:spcBef>
              <a:buFont typeface="Arial" panose="020B0604020202020204" pitchFamily="34" charset="0"/>
              <a:buChar char="•"/>
              <a:defRPr kumimoji="1" sz="2400">
                <a:solidFill>
                  <a:schemeClr val="tx1"/>
                </a:solidFill>
                <a:latin typeface="Meiryo Regular"/>
                <a:ea typeface="Meiryo Regular"/>
                <a:cs typeface="Meiryo Regular"/>
              </a:defRPr>
            </a:lvl3pPr>
            <a:lvl4pPr marL="1600200" indent="-228600">
              <a:spcBef>
                <a:spcPct val="20000"/>
              </a:spcBef>
              <a:buFont typeface="Arial" panose="020B0604020202020204" pitchFamily="34" charset="0"/>
              <a:buChar char="–"/>
              <a:defRPr kumimoji="1" sz="2000">
                <a:solidFill>
                  <a:schemeClr val="tx1"/>
                </a:solidFill>
                <a:latin typeface="Meiryo Regular"/>
                <a:ea typeface="Meiryo Regular"/>
                <a:cs typeface="Meiryo Regular"/>
              </a:defRPr>
            </a:lvl4pPr>
            <a:lvl5pPr marL="2057400" indent="-228600">
              <a:spcBef>
                <a:spcPct val="20000"/>
              </a:spcBef>
              <a:buFont typeface="Arial" panose="020B0604020202020204" pitchFamily="34" charset="0"/>
              <a:buChar char="»"/>
              <a:defRPr kumimoji="1" sz="2000">
                <a:solidFill>
                  <a:schemeClr val="tx1"/>
                </a:solidFill>
                <a:latin typeface="Meiryo Regular"/>
                <a:ea typeface="Meiryo Regular"/>
                <a:cs typeface="Meiryo Regular"/>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Regular"/>
                <a:ea typeface="Meiryo Regular"/>
                <a:cs typeface="Meiryo Regular"/>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Regular"/>
                <a:ea typeface="Meiryo Regular"/>
                <a:cs typeface="Meiryo Regular"/>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Regular"/>
                <a:ea typeface="Meiryo Regular"/>
                <a:cs typeface="Meiryo Regular"/>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Regular"/>
                <a:ea typeface="Meiryo Regular"/>
                <a:cs typeface="Meiryo Regular"/>
              </a:defRPr>
            </a:lvl9pPr>
          </a:lstStyle>
          <a:p>
            <a:pPr>
              <a:spcBef>
                <a:spcPct val="0"/>
              </a:spcBef>
              <a:buFontTx/>
              <a:buNone/>
            </a:pPr>
            <a:r>
              <a:rPr lang="ja-JP" altLang="en-US" sz="2400">
                <a:solidFill>
                  <a:srgbClr val="404040"/>
                </a:solidFill>
                <a:latin typeface="メイリオ" panose="020B0604030504040204" pitchFamily="34" charset="-128"/>
                <a:ea typeface="メイリオ" panose="020B0604030504040204" pitchFamily="34" charset="-128"/>
              </a:rPr>
              <a:t>中心から四方八方に意見やアイデアを描いていく</a:t>
            </a:r>
            <a:endParaRPr lang="en-US" altLang="ja-JP" sz="2400">
              <a:solidFill>
                <a:srgbClr val="404040"/>
              </a:solidFill>
              <a:latin typeface="メイリオ" panose="020B0604030504040204" pitchFamily="34" charset="-128"/>
              <a:ea typeface="メイリオ" panose="020B0604030504040204" pitchFamily="34" charset="-128"/>
            </a:endParaRPr>
          </a:p>
          <a:p>
            <a:pPr>
              <a:spcBef>
                <a:spcPct val="0"/>
              </a:spcBef>
              <a:buFontTx/>
              <a:buNone/>
            </a:pPr>
            <a:r>
              <a:rPr lang="ja-JP" altLang="en-US" sz="2400">
                <a:solidFill>
                  <a:srgbClr val="404040"/>
                </a:solidFill>
                <a:latin typeface="メイリオ" panose="020B0604030504040204" pitchFamily="34" charset="-128"/>
                <a:ea typeface="メイリオ" panose="020B0604030504040204" pitchFamily="34" charset="-128"/>
              </a:rPr>
              <a:t>自由奔放にアイデアを出し合うとき多彩な意見を整理していくときに活用できる</a:t>
            </a:r>
          </a:p>
        </p:txBody>
      </p:sp>
      <p:grpSp>
        <p:nvGrpSpPr>
          <p:cNvPr id="3" name="グループ化 2">
            <a:extLst>
              <a:ext uri="{FF2B5EF4-FFF2-40B4-BE49-F238E27FC236}">
                <a16:creationId xmlns:a16="http://schemas.microsoft.com/office/drawing/2014/main" id="{F7E67F1F-0BE9-194E-81BE-7DF2C79DBC80}"/>
              </a:ext>
            </a:extLst>
          </p:cNvPr>
          <p:cNvGrpSpPr/>
          <p:nvPr/>
        </p:nvGrpSpPr>
        <p:grpSpPr>
          <a:xfrm>
            <a:off x="3675063" y="1795463"/>
            <a:ext cx="5253037" cy="4211637"/>
            <a:chOff x="3675063" y="1795463"/>
            <a:chExt cx="5253037" cy="4211637"/>
          </a:xfrm>
        </p:grpSpPr>
        <p:sp>
          <p:nvSpPr>
            <p:cNvPr id="7" name="正方形/長方形 6">
              <a:extLst>
                <a:ext uri="{FF2B5EF4-FFF2-40B4-BE49-F238E27FC236}">
                  <a16:creationId xmlns:a16="http://schemas.microsoft.com/office/drawing/2014/main" id="{9E6853A3-699D-4143-A144-C1F814E46EBB}"/>
                </a:ext>
              </a:extLst>
            </p:cNvPr>
            <p:cNvSpPr/>
            <p:nvPr/>
          </p:nvSpPr>
          <p:spPr>
            <a:xfrm rot="16200000">
              <a:off x="4195763" y="1274763"/>
              <a:ext cx="4211637" cy="5253037"/>
            </a:xfrm>
            <a:prstGeom prst="rect">
              <a:avLst/>
            </a:prstGeom>
            <a:noFill/>
            <a:ln w="9525">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ja-JP" altLang="en-US"/>
            </a:p>
          </p:txBody>
        </p:sp>
        <p:sp>
          <p:nvSpPr>
            <p:cNvPr id="9" name="テキスト ボックス 8">
              <a:extLst>
                <a:ext uri="{FF2B5EF4-FFF2-40B4-BE49-F238E27FC236}">
                  <a16:creationId xmlns:a16="http://schemas.microsoft.com/office/drawing/2014/main" id="{9AA53E45-E4D5-584C-AEA7-3651EA23B7D8}"/>
                </a:ext>
              </a:extLst>
            </p:cNvPr>
            <p:cNvSpPr txBox="1"/>
            <p:nvPr/>
          </p:nvSpPr>
          <p:spPr>
            <a:xfrm>
              <a:off x="5170488" y="3536950"/>
              <a:ext cx="2327275" cy="646113"/>
            </a:xfrm>
            <a:prstGeom prst="rect">
              <a:avLst/>
            </a:prstGeom>
            <a:noFill/>
          </p:spPr>
          <p:txBody>
            <a:bodyPr>
              <a:spAutoFit/>
            </a:bodyPr>
            <a:lstStyle/>
            <a:p>
              <a:pPr algn="ctr">
                <a:defRPr/>
              </a:pPr>
              <a:r>
                <a:rPr lang="ja-JP" altLang="en-US" sz="2000">
                  <a:solidFill>
                    <a:schemeClr val="tx1">
                      <a:lumMod val="75000"/>
                      <a:lumOff val="25000"/>
                    </a:schemeClr>
                  </a:solidFill>
                  <a:latin typeface="HGMaruGothicMPRO" panose="020F0600000000000000" pitchFamily="34" charset="-128"/>
                  <a:ea typeface="HGMaruGothicMPRO" panose="020F0600000000000000" pitchFamily="34" charset="-128"/>
                </a:rPr>
                <a:t>学習する組織</a:t>
              </a:r>
              <a:endParaRPr lang="en-US" altLang="ja-JP" sz="2000" dirty="0">
                <a:solidFill>
                  <a:schemeClr val="tx1">
                    <a:lumMod val="75000"/>
                    <a:lumOff val="25000"/>
                  </a:schemeClr>
                </a:solidFill>
                <a:latin typeface="HGMaruGothicMPRO" panose="020F0600000000000000" pitchFamily="34" charset="-128"/>
                <a:ea typeface="HGMaruGothicMPRO" panose="020F0600000000000000" pitchFamily="34" charset="-128"/>
              </a:endParaRPr>
            </a:p>
            <a:p>
              <a:pPr algn="ctr">
                <a:defRPr/>
              </a:pPr>
              <a:r>
                <a:rPr lang="ja-JP" altLang="en-US" sz="1600">
                  <a:solidFill>
                    <a:schemeClr val="tx1">
                      <a:lumMod val="75000"/>
                      <a:lumOff val="25000"/>
                    </a:schemeClr>
                  </a:solidFill>
                  <a:latin typeface="HGMaruGothicMPRO" panose="020F0600000000000000" pitchFamily="34" charset="-128"/>
                  <a:ea typeface="HGMaruGothicMPRO" panose="020F0600000000000000" pitchFamily="34" charset="-128"/>
                </a:rPr>
                <a:t>にするためには？</a:t>
              </a:r>
            </a:p>
          </p:txBody>
        </p:sp>
        <p:sp>
          <p:nvSpPr>
            <p:cNvPr id="12" name="テキスト ボックス 11">
              <a:extLst>
                <a:ext uri="{FF2B5EF4-FFF2-40B4-BE49-F238E27FC236}">
                  <a16:creationId xmlns:a16="http://schemas.microsoft.com/office/drawing/2014/main" id="{91803F91-C123-D64D-AFD9-025769431D91}"/>
                </a:ext>
              </a:extLst>
            </p:cNvPr>
            <p:cNvSpPr txBox="1"/>
            <p:nvPr/>
          </p:nvSpPr>
          <p:spPr>
            <a:xfrm>
              <a:off x="3824288" y="1974850"/>
              <a:ext cx="430212" cy="368300"/>
            </a:xfrm>
            <a:prstGeom prst="rect">
              <a:avLst/>
            </a:prstGeom>
            <a:solidFill>
              <a:srgbClr val="FFFF00"/>
            </a:solidFill>
          </p:spPr>
          <p:txBody>
            <a:bodyPr>
              <a:spAutoFit/>
            </a:bodyPr>
            <a:lstStyle/>
            <a:p>
              <a:pPr>
                <a:defRPr/>
              </a:pPr>
              <a:r>
                <a:rPr lang="ja-JP" altLang="en-US">
                  <a:solidFill>
                    <a:schemeClr val="tx1">
                      <a:lumMod val="75000"/>
                      <a:lumOff val="25000"/>
                    </a:schemeClr>
                  </a:solidFill>
                  <a:latin typeface="Meiryo" panose="020B0604030504040204" pitchFamily="34" charset="-128"/>
                  <a:ea typeface="Meiryo" panose="020B0604030504040204" pitchFamily="34" charset="-128"/>
                </a:rPr>
                <a:t>起</a:t>
              </a:r>
            </a:p>
          </p:txBody>
        </p:sp>
        <p:sp>
          <p:nvSpPr>
            <p:cNvPr id="13" name="テキスト ボックス 12">
              <a:extLst>
                <a:ext uri="{FF2B5EF4-FFF2-40B4-BE49-F238E27FC236}">
                  <a16:creationId xmlns:a16="http://schemas.microsoft.com/office/drawing/2014/main" id="{29CA0D50-0003-084A-9C48-7AFEB185949A}"/>
                </a:ext>
              </a:extLst>
            </p:cNvPr>
            <p:cNvSpPr txBox="1"/>
            <p:nvPr/>
          </p:nvSpPr>
          <p:spPr>
            <a:xfrm>
              <a:off x="3779838" y="2397125"/>
              <a:ext cx="2592387" cy="369888"/>
            </a:xfrm>
            <a:prstGeom prst="rect">
              <a:avLst/>
            </a:prstGeom>
            <a:noFill/>
          </p:spPr>
          <p:txBody>
            <a:bodyPr>
              <a:spAutoFit/>
            </a:bodyPr>
            <a:lstStyle/>
            <a:p>
              <a:pPr>
                <a:defRPr/>
              </a:pPr>
              <a:r>
                <a:rPr lang="ja-JP" altLang="en-US">
                  <a:solidFill>
                    <a:schemeClr val="tx1">
                      <a:lumMod val="75000"/>
                      <a:lumOff val="25000"/>
                    </a:schemeClr>
                  </a:solidFill>
                  <a:latin typeface="HGMaruGothicMPRO" panose="020F0600000000000000" pitchFamily="34" charset="-128"/>
                  <a:ea typeface="HGMaruGothicMPRO" panose="020F0600000000000000" pitchFamily="34" charset="-128"/>
                </a:rPr>
                <a:t>まず問題は？</a:t>
              </a:r>
            </a:p>
          </p:txBody>
        </p:sp>
        <p:sp>
          <p:nvSpPr>
            <p:cNvPr id="15" name="テキスト ボックス 14">
              <a:extLst>
                <a:ext uri="{FF2B5EF4-FFF2-40B4-BE49-F238E27FC236}">
                  <a16:creationId xmlns:a16="http://schemas.microsoft.com/office/drawing/2014/main" id="{A560F92B-CDC6-1541-85CA-304DBBEDC067}"/>
                </a:ext>
              </a:extLst>
            </p:cNvPr>
            <p:cNvSpPr txBox="1"/>
            <p:nvPr/>
          </p:nvSpPr>
          <p:spPr>
            <a:xfrm>
              <a:off x="6499225" y="1974850"/>
              <a:ext cx="460375" cy="368300"/>
            </a:xfrm>
            <a:prstGeom prst="rect">
              <a:avLst/>
            </a:prstGeom>
            <a:solidFill>
              <a:srgbClr val="FFFF00"/>
            </a:solidFill>
          </p:spPr>
          <p:txBody>
            <a:bodyPr>
              <a:spAutoFit/>
            </a:bodyPr>
            <a:lstStyle/>
            <a:p>
              <a:pPr>
                <a:defRPr/>
              </a:pPr>
              <a:r>
                <a:rPr lang="ja-JP" altLang="en-US">
                  <a:solidFill>
                    <a:schemeClr val="tx1">
                      <a:lumMod val="75000"/>
                      <a:lumOff val="25000"/>
                    </a:schemeClr>
                  </a:solidFill>
                  <a:latin typeface="Meiryo" panose="020B0604030504040204" pitchFamily="34" charset="-128"/>
                  <a:ea typeface="Meiryo" panose="020B0604030504040204" pitchFamily="34" charset="-128"/>
                </a:rPr>
                <a:t>承</a:t>
              </a:r>
            </a:p>
          </p:txBody>
        </p:sp>
        <p:sp>
          <p:nvSpPr>
            <p:cNvPr id="16" name="テキスト ボックス 15">
              <a:extLst>
                <a:ext uri="{FF2B5EF4-FFF2-40B4-BE49-F238E27FC236}">
                  <a16:creationId xmlns:a16="http://schemas.microsoft.com/office/drawing/2014/main" id="{CA52F89D-70DF-BD4A-B2E6-EB1ECDA0553C}"/>
                </a:ext>
              </a:extLst>
            </p:cNvPr>
            <p:cNvSpPr txBox="1"/>
            <p:nvPr/>
          </p:nvSpPr>
          <p:spPr>
            <a:xfrm>
              <a:off x="6588125" y="2405063"/>
              <a:ext cx="2339975" cy="368300"/>
            </a:xfrm>
            <a:prstGeom prst="rect">
              <a:avLst/>
            </a:prstGeom>
            <a:noFill/>
          </p:spPr>
          <p:txBody>
            <a:bodyPr>
              <a:spAutoFit/>
            </a:bodyPr>
            <a:lstStyle/>
            <a:p>
              <a:pPr>
                <a:defRPr/>
              </a:pPr>
              <a:r>
                <a:rPr lang="ja-JP" altLang="en-US">
                  <a:solidFill>
                    <a:schemeClr val="tx1">
                      <a:lumMod val="75000"/>
                      <a:lumOff val="25000"/>
                    </a:schemeClr>
                  </a:solidFill>
                  <a:latin typeface="HGMaruGothicMPRO" panose="020F0600000000000000" pitchFamily="34" charset="-128"/>
                  <a:ea typeface="HGMaruGothicMPRO" panose="020F0600000000000000" pitchFamily="34" charset="-128"/>
                </a:rPr>
                <a:t>どうしてそうなる？</a:t>
              </a:r>
            </a:p>
          </p:txBody>
        </p:sp>
        <p:sp>
          <p:nvSpPr>
            <p:cNvPr id="19" name="テキスト ボックス 18">
              <a:extLst>
                <a:ext uri="{FF2B5EF4-FFF2-40B4-BE49-F238E27FC236}">
                  <a16:creationId xmlns:a16="http://schemas.microsoft.com/office/drawing/2014/main" id="{6F9A28AA-4A3B-894F-8755-4B1346EE03A0}"/>
                </a:ext>
              </a:extLst>
            </p:cNvPr>
            <p:cNvSpPr txBox="1"/>
            <p:nvPr/>
          </p:nvSpPr>
          <p:spPr>
            <a:xfrm>
              <a:off x="6588125" y="4953000"/>
              <a:ext cx="2316163" cy="368300"/>
            </a:xfrm>
            <a:prstGeom prst="rect">
              <a:avLst/>
            </a:prstGeom>
            <a:noFill/>
          </p:spPr>
          <p:txBody>
            <a:bodyPr>
              <a:spAutoFit/>
            </a:bodyPr>
            <a:lstStyle/>
            <a:p>
              <a:pPr>
                <a:defRPr/>
              </a:pPr>
              <a:r>
                <a:rPr lang="ja-JP" altLang="en-US">
                  <a:solidFill>
                    <a:schemeClr val="tx1">
                      <a:lumMod val="75000"/>
                      <a:lumOff val="25000"/>
                    </a:schemeClr>
                  </a:solidFill>
                  <a:latin typeface="HGMaruGothicMPRO" panose="020F0600000000000000" pitchFamily="34" charset="-128"/>
                  <a:ea typeface="HGMaruGothicMPRO" panose="020F0600000000000000" pitchFamily="34" charset="-128"/>
                </a:rPr>
                <a:t>工夫できることは？</a:t>
              </a:r>
            </a:p>
          </p:txBody>
        </p:sp>
        <p:pic>
          <p:nvPicPr>
            <p:cNvPr id="20" name="図 19">
              <a:extLst>
                <a:ext uri="{FF2B5EF4-FFF2-40B4-BE49-F238E27FC236}">
                  <a16:creationId xmlns:a16="http://schemas.microsoft.com/office/drawing/2014/main" id="{05BD8184-A84D-324A-AFB1-A29528EA90FD}"/>
                </a:ext>
              </a:extLst>
            </p:cNvPr>
            <p:cNvPicPr>
              <a:picLocks noChangeAspect="1"/>
            </p:cNvPicPr>
            <p:nvPr/>
          </p:nvPicPr>
          <p:blipFill rotWithShape="1">
            <a:blip r:embed="rId3">
              <a:duotone>
                <a:schemeClr val="accent3">
                  <a:shade val="45000"/>
                  <a:satMod val="135000"/>
                </a:schemeClr>
                <a:prstClr val="white"/>
              </a:duotone>
              <a:extLst>
                <a:ext uri="{28A0092B-C50C-407E-A947-70E740481C1C}">
                  <a14:useLocalDpi xmlns:a14="http://schemas.microsoft.com/office/drawing/2010/main" val="0"/>
                </a:ext>
              </a:extLst>
            </a:blip>
            <a:srcRect l="5113" t="9339" r="7476" b="7344"/>
            <a:stretch/>
          </p:blipFill>
          <p:spPr>
            <a:xfrm>
              <a:off x="7737262" y="2867877"/>
              <a:ext cx="793140" cy="756000"/>
            </a:xfrm>
            <a:prstGeom prst="rect">
              <a:avLst/>
            </a:prstGeom>
          </p:spPr>
        </p:pic>
        <p:sp>
          <p:nvSpPr>
            <p:cNvPr id="22" name="テキスト ボックス 21">
              <a:extLst>
                <a:ext uri="{FF2B5EF4-FFF2-40B4-BE49-F238E27FC236}">
                  <a16:creationId xmlns:a16="http://schemas.microsoft.com/office/drawing/2014/main" id="{93ADE813-138C-6B46-AE6B-62F4071CB3DC}"/>
                </a:ext>
              </a:extLst>
            </p:cNvPr>
            <p:cNvSpPr txBox="1"/>
            <p:nvPr/>
          </p:nvSpPr>
          <p:spPr>
            <a:xfrm>
              <a:off x="3733800" y="5021263"/>
              <a:ext cx="1866900" cy="276225"/>
            </a:xfrm>
            <a:prstGeom prst="rect">
              <a:avLst/>
            </a:prstGeom>
            <a:noFill/>
          </p:spPr>
          <p:txBody>
            <a:bodyPr>
              <a:spAutoFit/>
            </a:bodyPr>
            <a:lstStyle/>
            <a:p>
              <a:pPr>
                <a:defRPr/>
              </a:pPr>
              <a:r>
                <a:rPr lang="ja-JP" altLang="en-US" sz="1200">
                  <a:solidFill>
                    <a:schemeClr val="tx1">
                      <a:lumMod val="75000"/>
                      <a:lumOff val="25000"/>
                    </a:schemeClr>
                  </a:solidFill>
                  <a:latin typeface="Meiryo" panose="020B0604030504040204" pitchFamily="34" charset="-128"/>
                  <a:ea typeface="Meiryo" panose="020B0604030504040204" pitchFamily="34" charset="-128"/>
                </a:rPr>
                <a:t>明日から実行しよう！</a:t>
              </a:r>
            </a:p>
          </p:txBody>
        </p:sp>
        <p:sp>
          <p:nvSpPr>
            <p:cNvPr id="66573" name="テキスト ボックス 22">
              <a:extLst>
                <a:ext uri="{FF2B5EF4-FFF2-40B4-BE49-F238E27FC236}">
                  <a16:creationId xmlns:a16="http://schemas.microsoft.com/office/drawing/2014/main" id="{99AD89E5-E232-224F-92FC-DEC8AE40AF05}"/>
                </a:ext>
              </a:extLst>
            </p:cNvPr>
            <p:cNvSpPr txBox="1">
              <a:spLocks noChangeArrowheads="1"/>
            </p:cNvSpPr>
            <p:nvPr/>
          </p:nvSpPr>
          <p:spPr bwMode="auto">
            <a:xfrm>
              <a:off x="3724275" y="5240338"/>
              <a:ext cx="16843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Meiryo Regular"/>
                  <a:ea typeface="Meiryo Regular"/>
                  <a:cs typeface="Meiryo Regular"/>
                </a:defRPr>
              </a:lvl1pPr>
              <a:lvl2pPr marL="742950" indent="-285750">
                <a:spcBef>
                  <a:spcPct val="20000"/>
                </a:spcBef>
                <a:buFont typeface="Arial" panose="020B0604020202020204" pitchFamily="34" charset="0"/>
                <a:buChar char="–"/>
                <a:defRPr kumimoji="1" sz="2800">
                  <a:solidFill>
                    <a:schemeClr val="tx1"/>
                  </a:solidFill>
                  <a:latin typeface="Meiryo Regular"/>
                  <a:ea typeface="Meiryo Regular"/>
                  <a:cs typeface="Meiryo Regular"/>
                </a:defRPr>
              </a:lvl2pPr>
              <a:lvl3pPr marL="1143000" indent="-228600">
                <a:spcBef>
                  <a:spcPct val="20000"/>
                </a:spcBef>
                <a:buFont typeface="Arial" panose="020B0604020202020204" pitchFamily="34" charset="0"/>
                <a:buChar char="•"/>
                <a:defRPr kumimoji="1" sz="2400">
                  <a:solidFill>
                    <a:schemeClr val="tx1"/>
                  </a:solidFill>
                  <a:latin typeface="Meiryo Regular"/>
                  <a:ea typeface="Meiryo Regular"/>
                  <a:cs typeface="Meiryo Regular"/>
                </a:defRPr>
              </a:lvl3pPr>
              <a:lvl4pPr marL="1600200" indent="-228600">
                <a:spcBef>
                  <a:spcPct val="20000"/>
                </a:spcBef>
                <a:buFont typeface="Arial" panose="020B0604020202020204" pitchFamily="34" charset="0"/>
                <a:buChar char="–"/>
                <a:defRPr kumimoji="1" sz="2000">
                  <a:solidFill>
                    <a:schemeClr val="tx1"/>
                  </a:solidFill>
                  <a:latin typeface="Meiryo Regular"/>
                  <a:ea typeface="Meiryo Regular"/>
                  <a:cs typeface="Meiryo Regular"/>
                </a:defRPr>
              </a:lvl4pPr>
              <a:lvl5pPr marL="2057400" indent="-228600">
                <a:spcBef>
                  <a:spcPct val="20000"/>
                </a:spcBef>
                <a:buFont typeface="Arial" panose="020B0604020202020204" pitchFamily="34" charset="0"/>
                <a:buChar char="»"/>
                <a:defRPr kumimoji="1" sz="2000">
                  <a:solidFill>
                    <a:schemeClr val="tx1"/>
                  </a:solidFill>
                  <a:latin typeface="Meiryo Regular"/>
                  <a:ea typeface="Meiryo Regular"/>
                  <a:cs typeface="Meiryo Regular"/>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Regular"/>
                  <a:ea typeface="Meiryo Regular"/>
                  <a:cs typeface="Meiryo Regular"/>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Regular"/>
                  <a:ea typeface="Meiryo Regular"/>
                  <a:cs typeface="Meiryo Regular"/>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Regular"/>
                  <a:ea typeface="Meiryo Regular"/>
                  <a:cs typeface="Meiryo Regular"/>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Meiryo Regular"/>
                  <a:ea typeface="Meiryo Regular"/>
                  <a:cs typeface="Meiryo Regular"/>
                </a:defRPr>
              </a:lvl9pPr>
            </a:lstStyle>
            <a:p>
              <a:pPr algn="ctr">
                <a:spcBef>
                  <a:spcPct val="0"/>
                </a:spcBef>
                <a:buFontTx/>
                <a:buNone/>
              </a:pPr>
              <a:r>
                <a:rPr lang="en-US" altLang="ja-JP" sz="2000">
                  <a:solidFill>
                    <a:srgbClr val="0070C0"/>
                  </a:solidFill>
                  <a:latin typeface="HGMaruGothicMPRO" panose="020F0600000000000000" pitchFamily="34" charset="-128"/>
                  <a:ea typeface="HGMaruGothicMPRO" panose="020F0600000000000000" pitchFamily="34" charset="-128"/>
                </a:rPr>
                <a:t>1</a:t>
              </a:r>
              <a:r>
                <a:rPr lang="ja-JP" altLang="en-US" sz="2000">
                  <a:solidFill>
                    <a:srgbClr val="0070C0"/>
                  </a:solidFill>
                  <a:latin typeface="HGMaruGothicMPRO" panose="020F0600000000000000" pitchFamily="34" charset="-128"/>
                  <a:ea typeface="HGMaruGothicMPRO" panose="020F0600000000000000" pitchFamily="34" charset="-128"/>
                </a:rPr>
                <a:t>日</a:t>
              </a:r>
              <a:r>
                <a:rPr lang="en-US" altLang="ja-JP" sz="2000">
                  <a:solidFill>
                    <a:srgbClr val="0070C0"/>
                  </a:solidFill>
                  <a:latin typeface="HGMaruGothicMPRO" panose="020F0600000000000000" pitchFamily="34" charset="-128"/>
                  <a:ea typeface="HGMaruGothicMPRO" panose="020F0600000000000000" pitchFamily="34" charset="-128"/>
                </a:rPr>
                <a:t>1</a:t>
              </a:r>
              <a:r>
                <a:rPr lang="ja-JP" altLang="en-US" sz="2000">
                  <a:solidFill>
                    <a:srgbClr val="0070C0"/>
                  </a:solidFill>
                  <a:latin typeface="HGMaruGothicMPRO" panose="020F0600000000000000" pitchFamily="34" charset="-128"/>
                  <a:ea typeface="HGMaruGothicMPRO" panose="020F0600000000000000" pitchFamily="34" charset="-128"/>
                </a:rPr>
                <a:t>回</a:t>
              </a:r>
              <a:endParaRPr lang="en-US" altLang="ja-JP" sz="2000">
                <a:solidFill>
                  <a:srgbClr val="0070C0"/>
                </a:solidFill>
                <a:latin typeface="HGMaruGothicMPRO" panose="020F0600000000000000" pitchFamily="34" charset="-128"/>
                <a:ea typeface="HGMaruGothicMPRO" panose="020F0600000000000000" pitchFamily="34" charset="-128"/>
              </a:endParaRPr>
            </a:p>
            <a:p>
              <a:pPr algn="ctr">
                <a:spcBef>
                  <a:spcPct val="0"/>
                </a:spcBef>
                <a:buFontTx/>
                <a:buNone/>
              </a:pPr>
              <a:r>
                <a:rPr lang="ja-JP" altLang="en-US" sz="2000">
                  <a:solidFill>
                    <a:srgbClr val="0070C0"/>
                  </a:solidFill>
                  <a:latin typeface="HGMaruGothicMPRO" panose="020F0600000000000000" pitchFamily="34" charset="-128"/>
                  <a:ea typeface="HGMaruGothicMPRO" panose="020F0600000000000000" pitchFamily="34" charset="-128"/>
                </a:rPr>
                <a:t>○○をする</a:t>
              </a:r>
            </a:p>
          </p:txBody>
        </p:sp>
        <p:pic>
          <p:nvPicPr>
            <p:cNvPr id="66574" name="図 23">
              <a:extLst>
                <a:ext uri="{FF2B5EF4-FFF2-40B4-BE49-F238E27FC236}">
                  <a16:creationId xmlns:a16="http://schemas.microsoft.com/office/drawing/2014/main" id="{3C2BF6E3-E3DE-0C43-B164-B3612F6488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631514">
              <a:off x="3889375" y="3749675"/>
              <a:ext cx="1304925"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テキスト ボックス 24">
              <a:extLst>
                <a:ext uri="{FF2B5EF4-FFF2-40B4-BE49-F238E27FC236}">
                  <a16:creationId xmlns:a16="http://schemas.microsoft.com/office/drawing/2014/main" id="{EFB6494B-51B6-7042-A6A7-FC1ECD30A0B1}"/>
                </a:ext>
              </a:extLst>
            </p:cNvPr>
            <p:cNvSpPr txBox="1"/>
            <p:nvPr/>
          </p:nvSpPr>
          <p:spPr>
            <a:xfrm>
              <a:off x="3902075" y="2773363"/>
              <a:ext cx="2228850" cy="431800"/>
            </a:xfrm>
            <a:prstGeom prst="rect">
              <a:avLst/>
            </a:prstGeom>
            <a:noFill/>
          </p:spPr>
          <p:txBody>
            <a:bodyPr>
              <a:spAutoFit/>
            </a:bodyPr>
            <a:lstStyle/>
            <a:p>
              <a:pPr>
                <a:defRPr/>
              </a:pPr>
              <a:r>
                <a:rPr lang="ja-JP" altLang="en-US" sz="1100">
                  <a:solidFill>
                    <a:schemeClr val="tx1">
                      <a:lumMod val="75000"/>
                      <a:lumOff val="25000"/>
                    </a:schemeClr>
                  </a:solidFill>
                  <a:latin typeface="Meiryo" panose="020B0604030504040204" pitchFamily="34" charset="-128"/>
                  <a:ea typeface="Meiryo" panose="020B0604030504040204" pitchFamily="34" charset="-128"/>
                </a:rPr>
                <a:t>・学習する時間を作ることが</a:t>
              </a:r>
              <a:endParaRPr lang="en-US" altLang="ja-JP" sz="1100" dirty="0">
                <a:solidFill>
                  <a:schemeClr val="tx1">
                    <a:lumMod val="75000"/>
                    <a:lumOff val="25000"/>
                  </a:schemeClr>
                </a:solidFill>
                <a:latin typeface="Meiryo" panose="020B0604030504040204" pitchFamily="34" charset="-128"/>
                <a:ea typeface="Meiryo" panose="020B0604030504040204" pitchFamily="34" charset="-128"/>
              </a:endParaRPr>
            </a:p>
            <a:p>
              <a:pPr>
                <a:defRPr/>
              </a:pPr>
              <a:r>
                <a:rPr lang="ja-JP" altLang="en-US" sz="1100">
                  <a:solidFill>
                    <a:schemeClr val="tx1">
                      <a:lumMod val="75000"/>
                      <a:lumOff val="25000"/>
                    </a:schemeClr>
                  </a:solidFill>
                  <a:latin typeface="Meiryo" panose="020B0604030504040204" pitchFamily="34" charset="-128"/>
                  <a:ea typeface="Meiryo" panose="020B0604030504040204" pitchFamily="34" charset="-128"/>
                </a:rPr>
                <a:t>・価値観の共有がむずかしい</a:t>
              </a:r>
            </a:p>
          </p:txBody>
        </p:sp>
        <p:sp>
          <p:nvSpPr>
            <p:cNvPr id="26" name="テキスト ボックス 25">
              <a:extLst>
                <a:ext uri="{FF2B5EF4-FFF2-40B4-BE49-F238E27FC236}">
                  <a16:creationId xmlns:a16="http://schemas.microsoft.com/office/drawing/2014/main" id="{9124D720-6896-7146-93B4-2EBEA434F4E7}"/>
                </a:ext>
              </a:extLst>
            </p:cNvPr>
            <p:cNvSpPr txBox="1"/>
            <p:nvPr/>
          </p:nvSpPr>
          <p:spPr>
            <a:xfrm>
              <a:off x="6692900" y="2755900"/>
              <a:ext cx="1728788" cy="431800"/>
            </a:xfrm>
            <a:prstGeom prst="rect">
              <a:avLst/>
            </a:prstGeom>
            <a:noFill/>
          </p:spPr>
          <p:txBody>
            <a:bodyPr>
              <a:spAutoFit/>
            </a:bodyPr>
            <a:lstStyle/>
            <a:p>
              <a:pPr>
                <a:defRPr/>
              </a:pPr>
              <a:r>
                <a:rPr lang="ja-JP" altLang="en-US" sz="1100">
                  <a:solidFill>
                    <a:schemeClr val="tx1">
                      <a:lumMod val="75000"/>
                      <a:lumOff val="25000"/>
                    </a:schemeClr>
                  </a:solidFill>
                  <a:latin typeface="Meiryo" panose="020B0604030504040204" pitchFamily="34" charset="-128"/>
                  <a:ea typeface="Meiryo" panose="020B0604030504040204" pitchFamily="34" charset="-128"/>
                </a:rPr>
                <a:t>・・・・・・・</a:t>
              </a:r>
              <a:endParaRPr lang="en-US" altLang="ja-JP" sz="1100" dirty="0">
                <a:solidFill>
                  <a:schemeClr val="tx1">
                    <a:lumMod val="75000"/>
                    <a:lumOff val="25000"/>
                  </a:schemeClr>
                </a:solidFill>
                <a:latin typeface="Meiryo" panose="020B0604030504040204" pitchFamily="34" charset="-128"/>
                <a:ea typeface="Meiryo" panose="020B0604030504040204" pitchFamily="34" charset="-128"/>
              </a:endParaRPr>
            </a:p>
            <a:p>
              <a:pPr>
                <a:defRPr/>
              </a:pPr>
              <a:r>
                <a:rPr lang="ja-JP" altLang="en-US" sz="1100">
                  <a:solidFill>
                    <a:schemeClr val="tx1">
                      <a:lumMod val="75000"/>
                      <a:lumOff val="25000"/>
                    </a:schemeClr>
                  </a:solidFill>
                  <a:latin typeface="Meiryo" panose="020B0604030504040204" pitchFamily="34" charset="-128"/>
                  <a:ea typeface="Meiryo" panose="020B0604030504040204" pitchFamily="34" charset="-128"/>
                </a:rPr>
                <a:t>・・・・・・・</a:t>
              </a:r>
            </a:p>
          </p:txBody>
        </p:sp>
        <p:sp>
          <p:nvSpPr>
            <p:cNvPr id="27" name="テキスト ボックス 26">
              <a:extLst>
                <a:ext uri="{FF2B5EF4-FFF2-40B4-BE49-F238E27FC236}">
                  <a16:creationId xmlns:a16="http://schemas.microsoft.com/office/drawing/2014/main" id="{8D70B43F-CB33-3444-926D-6F7B134FFDF1}"/>
                </a:ext>
              </a:extLst>
            </p:cNvPr>
            <p:cNvSpPr txBox="1"/>
            <p:nvPr/>
          </p:nvSpPr>
          <p:spPr>
            <a:xfrm>
              <a:off x="6746875" y="5335588"/>
              <a:ext cx="1328738" cy="430212"/>
            </a:xfrm>
            <a:prstGeom prst="rect">
              <a:avLst/>
            </a:prstGeom>
            <a:noFill/>
          </p:spPr>
          <p:txBody>
            <a:bodyPr>
              <a:spAutoFit/>
            </a:bodyPr>
            <a:lstStyle/>
            <a:p>
              <a:pPr>
                <a:defRPr/>
              </a:pPr>
              <a:r>
                <a:rPr lang="ja-JP" altLang="en-US" sz="1100">
                  <a:solidFill>
                    <a:schemeClr val="tx1">
                      <a:lumMod val="75000"/>
                      <a:lumOff val="25000"/>
                    </a:schemeClr>
                  </a:solidFill>
                  <a:latin typeface="Meiryo" panose="020B0604030504040204" pitchFamily="34" charset="-128"/>
                  <a:ea typeface="Meiryo" panose="020B0604030504040204" pitchFamily="34" charset="-128"/>
                </a:rPr>
                <a:t>・・・・・・・</a:t>
              </a:r>
              <a:endParaRPr lang="en-US" altLang="ja-JP" sz="1100" dirty="0">
                <a:solidFill>
                  <a:schemeClr val="tx1">
                    <a:lumMod val="75000"/>
                    <a:lumOff val="25000"/>
                  </a:schemeClr>
                </a:solidFill>
                <a:latin typeface="Meiryo" panose="020B0604030504040204" pitchFamily="34" charset="-128"/>
                <a:ea typeface="Meiryo" panose="020B0604030504040204" pitchFamily="34" charset="-128"/>
              </a:endParaRPr>
            </a:p>
            <a:p>
              <a:pPr>
                <a:defRPr/>
              </a:pPr>
              <a:r>
                <a:rPr lang="ja-JP" altLang="en-US" sz="1100">
                  <a:solidFill>
                    <a:schemeClr val="tx1">
                      <a:lumMod val="75000"/>
                      <a:lumOff val="25000"/>
                    </a:schemeClr>
                  </a:solidFill>
                  <a:latin typeface="Meiryo" panose="020B0604030504040204" pitchFamily="34" charset="-128"/>
                  <a:ea typeface="Meiryo" panose="020B0604030504040204" pitchFamily="34" charset="-128"/>
                </a:rPr>
                <a:t>・・・・・・・</a:t>
              </a:r>
            </a:p>
          </p:txBody>
        </p:sp>
        <p:pic>
          <p:nvPicPr>
            <p:cNvPr id="66578" name="図 28">
              <a:extLst>
                <a:ext uri="{FF2B5EF4-FFF2-40B4-BE49-F238E27FC236}">
                  <a16:creationId xmlns:a16="http://schemas.microsoft.com/office/drawing/2014/main" id="{9F5CD38A-6C05-444B-B50B-2ED9C9110C1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5655459" flipH="1">
              <a:off x="7924006" y="4002882"/>
              <a:ext cx="784225" cy="46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テキスト ボックス 34">
              <a:extLst>
                <a:ext uri="{FF2B5EF4-FFF2-40B4-BE49-F238E27FC236}">
                  <a16:creationId xmlns:a16="http://schemas.microsoft.com/office/drawing/2014/main" id="{6EF2700A-DB6C-604B-9995-4B18528E8C37}"/>
                </a:ext>
              </a:extLst>
            </p:cNvPr>
            <p:cNvSpPr txBox="1"/>
            <p:nvPr/>
          </p:nvSpPr>
          <p:spPr>
            <a:xfrm>
              <a:off x="3754438" y="4583113"/>
              <a:ext cx="460375" cy="369887"/>
            </a:xfrm>
            <a:prstGeom prst="rect">
              <a:avLst/>
            </a:prstGeom>
            <a:solidFill>
              <a:srgbClr val="FFFF00"/>
            </a:solidFill>
          </p:spPr>
          <p:txBody>
            <a:bodyPr>
              <a:spAutoFit/>
            </a:bodyPr>
            <a:lstStyle/>
            <a:p>
              <a:pPr>
                <a:defRPr/>
              </a:pPr>
              <a:r>
                <a:rPr lang="ja-JP" altLang="en-US">
                  <a:solidFill>
                    <a:schemeClr val="tx1">
                      <a:lumMod val="75000"/>
                      <a:lumOff val="25000"/>
                    </a:schemeClr>
                  </a:solidFill>
                  <a:latin typeface="Meiryo" panose="020B0604030504040204" pitchFamily="34" charset="-128"/>
                  <a:ea typeface="Meiryo" panose="020B0604030504040204" pitchFamily="34" charset="-128"/>
                </a:rPr>
                <a:t>結</a:t>
              </a:r>
            </a:p>
          </p:txBody>
        </p:sp>
        <p:pic>
          <p:nvPicPr>
            <p:cNvPr id="66580" name="図 35">
              <a:extLst>
                <a:ext uri="{FF2B5EF4-FFF2-40B4-BE49-F238E27FC236}">
                  <a16:creationId xmlns:a16="http://schemas.microsoft.com/office/drawing/2014/main" id="{F6BA0E89-823D-D14E-AF6F-29C74DC8341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5400000" flipV="1">
              <a:off x="5774531" y="5114132"/>
              <a:ext cx="682625" cy="1008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581" name="図 37">
              <a:extLst>
                <a:ext uri="{FF2B5EF4-FFF2-40B4-BE49-F238E27FC236}">
                  <a16:creationId xmlns:a16="http://schemas.microsoft.com/office/drawing/2014/main" id="{8C293540-4596-234B-AEAF-E6F1DF2BCDB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5636358" flipV="1">
              <a:off x="5916612" y="2254251"/>
              <a:ext cx="51117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582" name="図 40">
              <a:extLst>
                <a:ext uri="{FF2B5EF4-FFF2-40B4-BE49-F238E27FC236}">
                  <a16:creationId xmlns:a16="http://schemas.microsoft.com/office/drawing/2014/main" id="{411D70AF-F75D-E442-891B-035C1E74DF4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643541">
              <a:off x="4802188" y="2039938"/>
              <a:ext cx="547687"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583" name="図 42">
              <a:extLst>
                <a:ext uri="{FF2B5EF4-FFF2-40B4-BE49-F238E27FC236}">
                  <a16:creationId xmlns:a16="http://schemas.microsoft.com/office/drawing/2014/main" id="{7D44E011-2BCD-9946-AD24-8E593AF1477A}"/>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786785">
              <a:off x="8229600" y="5405438"/>
              <a:ext cx="384175"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 name="円/楕円 49">
              <a:extLst>
                <a:ext uri="{FF2B5EF4-FFF2-40B4-BE49-F238E27FC236}">
                  <a16:creationId xmlns:a16="http://schemas.microsoft.com/office/drawing/2014/main" id="{E870A3AC-5818-A64B-BCC2-A134CCDC4A9C}"/>
                </a:ext>
              </a:extLst>
            </p:cNvPr>
            <p:cNvSpPr/>
            <p:nvPr/>
          </p:nvSpPr>
          <p:spPr bwMode="auto">
            <a:xfrm>
              <a:off x="5230813" y="3116263"/>
              <a:ext cx="2222500" cy="1438275"/>
            </a:xfrm>
            <a:prstGeom prst="ellipse">
              <a:avLst/>
            </a:prstGeom>
            <a:noFill/>
            <a:ln w="38100">
              <a:solidFill>
                <a:srgbClr val="92D050"/>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lvl1pPr>
                <a:defRPr kumimoji="1" sz="2400">
                  <a:solidFill>
                    <a:schemeClr val="tx1"/>
                  </a:solidFill>
                  <a:latin typeface="Calibri" panose="020F0502020204030204" pitchFamily="34" charset="0"/>
                  <a:ea typeface="ＭＳ Ｐゴシック" panose="020B0600070205080204" pitchFamily="34" charset="-128"/>
                </a:defRPr>
              </a:lvl1pPr>
              <a:lvl2pPr marL="742950" indent="-285750">
                <a:defRPr kumimoji="1" sz="2400">
                  <a:solidFill>
                    <a:schemeClr val="tx1"/>
                  </a:solidFill>
                  <a:latin typeface="Calibri" panose="020F0502020204030204" pitchFamily="34" charset="0"/>
                  <a:ea typeface="ＭＳ Ｐゴシック" panose="020B0600070205080204" pitchFamily="34" charset="-128"/>
                </a:defRPr>
              </a:lvl2pPr>
              <a:lvl3pPr marL="1143000" indent="-228600">
                <a:defRPr kumimoji="1" sz="2400">
                  <a:solidFill>
                    <a:schemeClr val="tx1"/>
                  </a:solidFill>
                  <a:latin typeface="Calibri" panose="020F0502020204030204" pitchFamily="34" charset="0"/>
                  <a:ea typeface="ＭＳ Ｐゴシック" panose="020B0600070205080204" pitchFamily="34" charset="-128"/>
                </a:defRPr>
              </a:lvl3pPr>
              <a:lvl4pPr marL="1600200" indent="-228600">
                <a:defRPr kumimoji="1" sz="2400">
                  <a:solidFill>
                    <a:schemeClr val="tx1"/>
                  </a:solidFill>
                  <a:latin typeface="Calibri" panose="020F0502020204030204" pitchFamily="34" charset="0"/>
                  <a:ea typeface="ＭＳ Ｐゴシック" panose="020B0600070205080204" pitchFamily="34" charset="-128"/>
                </a:defRPr>
              </a:lvl4pPr>
              <a:lvl5pPr marL="2057400" indent="-228600">
                <a:defRPr kumimoji="1"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Calibri" panose="020F0502020204030204" pitchFamily="34" charset="0"/>
                  <a:ea typeface="ＭＳ Ｐゴシック" panose="020B0600070205080204" pitchFamily="34" charset="-128"/>
                </a:defRPr>
              </a:lvl9pPr>
            </a:lstStyle>
            <a:p>
              <a:pPr algn="ctr">
                <a:defRPr/>
              </a:pPr>
              <a:endParaRPr lang="ja-JP" altLang="en-US" sz="1800">
                <a:solidFill>
                  <a:srgbClr val="404040"/>
                </a:solidFill>
                <a:latin typeface="メイリオ" panose="020B0604030504040204" pitchFamily="34" charset="-128"/>
                <a:ea typeface="メイリオ" panose="020B0604030504040204" pitchFamily="34" charset="-128"/>
              </a:endParaRPr>
            </a:p>
          </p:txBody>
        </p:sp>
        <p:sp>
          <p:nvSpPr>
            <p:cNvPr id="18" name="テキスト ボックス 17">
              <a:extLst>
                <a:ext uri="{FF2B5EF4-FFF2-40B4-BE49-F238E27FC236}">
                  <a16:creationId xmlns:a16="http://schemas.microsoft.com/office/drawing/2014/main" id="{17026756-8C75-3B4F-92F3-FD18A1F044B7}"/>
                </a:ext>
              </a:extLst>
            </p:cNvPr>
            <p:cNvSpPr txBox="1"/>
            <p:nvPr/>
          </p:nvSpPr>
          <p:spPr>
            <a:xfrm>
              <a:off x="6554788" y="4570413"/>
              <a:ext cx="460375" cy="368300"/>
            </a:xfrm>
            <a:prstGeom prst="rect">
              <a:avLst/>
            </a:prstGeom>
            <a:solidFill>
              <a:srgbClr val="FFFF00"/>
            </a:solidFill>
          </p:spPr>
          <p:txBody>
            <a:bodyPr>
              <a:spAutoFit/>
            </a:bodyPr>
            <a:lstStyle/>
            <a:p>
              <a:pPr>
                <a:defRPr/>
              </a:pPr>
              <a:r>
                <a:rPr lang="ja-JP" altLang="en-US">
                  <a:solidFill>
                    <a:schemeClr val="tx1">
                      <a:lumMod val="75000"/>
                      <a:lumOff val="25000"/>
                    </a:schemeClr>
                  </a:solidFill>
                  <a:latin typeface="Meiryo" panose="020B0604030504040204" pitchFamily="34" charset="-128"/>
                  <a:ea typeface="Meiryo" panose="020B0604030504040204" pitchFamily="34" charset="-128"/>
                </a:rPr>
                <a:t>転</a:t>
              </a:r>
            </a:p>
          </p:txBody>
        </p:sp>
      </p:grpSp>
      <p:sp>
        <p:nvSpPr>
          <p:cNvPr id="2" name="フッター プレースホルダー 1">
            <a:extLst>
              <a:ext uri="{FF2B5EF4-FFF2-40B4-BE49-F238E27FC236}">
                <a16:creationId xmlns:a16="http://schemas.microsoft.com/office/drawing/2014/main" id="{13D7DA47-DCA4-1643-A5F1-231F3E393F4C}"/>
              </a:ext>
            </a:extLst>
          </p:cNvPr>
          <p:cNvSpPr>
            <a:spLocks noGrp="1"/>
          </p:cNvSpPr>
          <p:nvPr>
            <p:ph type="ftr" sz="quarter" idx="11"/>
          </p:nvPr>
        </p:nvSpPr>
        <p:spPr>
          <a:xfrm>
            <a:off x="3029743" y="6573838"/>
            <a:ext cx="3086100" cy="365125"/>
          </a:xfrm>
        </p:spPr>
        <p:txBody>
          <a:bodyPr/>
          <a:lstStyle/>
          <a:p>
            <a:r>
              <a:rPr kumimoji="1" lang="en" altLang="ja-JP" dirty="0"/>
              <a:t>©︎ Mayumi SUGIURA</a:t>
            </a:r>
            <a:endParaRPr kumimoji="1" lang="ja-JP" altLang="en-US"/>
          </a:p>
        </p:txBody>
      </p:sp>
    </p:spTree>
    <p:extLst>
      <p:ext uri="{BB962C8B-B14F-4D97-AF65-F5344CB8AC3E}">
        <p14:creationId xmlns:p14="http://schemas.microsoft.com/office/powerpoint/2010/main" val="2381601050"/>
      </p:ext>
    </p:extLst>
  </p:cSld>
  <p:clrMapOvr>
    <a:masterClrMapping/>
  </p:clrMapOvr>
</p:sld>
</file>

<file path=ppt/theme/theme1.xml><?xml version="1.0" encoding="utf-8"?>
<a:theme xmlns:a="http://schemas.openxmlformats.org/drawingml/2006/main" name="Office テーマ">
  <a:themeElements>
    <a:clrScheme name="ペーパー">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TotalTime>
  <Words>315</Words>
  <Application>Microsoft Macintosh PowerPoint</Application>
  <PresentationFormat>画面に合わせる (4:3)</PresentationFormat>
  <Paragraphs>57</Paragraphs>
  <Slides>3</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HGMaruGothicMPRO</vt:lpstr>
      <vt:lpstr>Meiryo Regular</vt:lpstr>
      <vt:lpstr>メイリオ</vt:lpstr>
      <vt:lpstr>メイリオ</vt:lpstr>
      <vt:lpstr>游ゴシック</vt:lpstr>
      <vt:lpstr>Arial</vt:lpstr>
      <vt:lpstr>Century Gothic</vt:lpstr>
      <vt:lpstr>Office テーマ</vt:lpstr>
      <vt:lpstr>グラフィックの種類</vt:lpstr>
      <vt:lpstr>グラフィックの種類</vt:lpstr>
      <vt:lpstr>グラフィックの種類</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杉浦　真由美</dc:creator>
  <cp:lastModifiedBy>杉浦　真由美</cp:lastModifiedBy>
  <cp:revision>6</cp:revision>
  <dcterms:created xsi:type="dcterms:W3CDTF">2021-08-09T07:25:06Z</dcterms:created>
  <dcterms:modified xsi:type="dcterms:W3CDTF">2021-08-14T03:16:24Z</dcterms:modified>
</cp:coreProperties>
</file>