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94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17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3A8ACA3-B264-D647-A81E-503472DA824D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DA35-4276-524E-9900-85E1DC43F279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5C1E-11DA-DE4D-8079-5C4BFAF701F9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1DF1F132-1B36-AC47-B969-34C0773F94F6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61C1867-2693-8B4B-9F2F-2FD38D3C7DA1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2EECE4E-980B-5F41-B4FA-1553D5115AF9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D8BD-F433-814F-B9BC-AD7D86187964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B3B0-9F70-824E-8452-E632573DD392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A21A-A590-4944-80E1-81C3273F7701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4E65-5088-5848-A0FB-D676A43761C2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F4F1-6705-8149-9CA7-FEC90C894ECC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FDC6E-9D2D-0B46-BACD-DAF7AF263C4A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三角形 2">
            <a:extLst>
              <a:ext uri="{FF2B5EF4-FFF2-40B4-BE49-F238E27FC236}">
                <a16:creationId xmlns:a16="http://schemas.microsoft.com/office/drawing/2014/main" id="{F500613F-1C35-A642-AAF2-46D68FCE8B9F}"/>
              </a:ext>
            </a:extLst>
          </p:cNvPr>
          <p:cNvSpPr/>
          <p:nvPr/>
        </p:nvSpPr>
        <p:spPr>
          <a:xfrm rot="5400000">
            <a:off x="6473268" y="2463822"/>
            <a:ext cx="1896036" cy="173467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D6FBED4-DA9D-4B49-8060-3205427E4AC2}"/>
              </a:ext>
            </a:extLst>
          </p:cNvPr>
          <p:cNvSpPr/>
          <p:nvPr/>
        </p:nvSpPr>
        <p:spPr>
          <a:xfrm>
            <a:off x="5732559" y="2383139"/>
            <a:ext cx="735106" cy="1896036"/>
          </a:xfrm>
          <a:prstGeom prst="rect">
            <a:avLst/>
          </a:prstGeom>
          <a:solidFill>
            <a:srgbClr val="FFD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1E71EF0-F8BA-E84F-B573-1A3FC54F1403}"/>
              </a:ext>
            </a:extLst>
          </p:cNvPr>
          <p:cNvSpPr/>
          <p:nvPr/>
        </p:nvSpPr>
        <p:spPr>
          <a:xfrm>
            <a:off x="3446559" y="2383139"/>
            <a:ext cx="2199714" cy="1896036"/>
          </a:xfrm>
          <a:prstGeom prst="rect">
            <a:avLst/>
          </a:prstGeom>
          <a:solidFill>
            <a:srgbClr val="FFD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活動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08880D-C96F-B844-8861-2F391FC05E76}"/>
              </a:ext>
            </a:extLst>
          </p:cNvPr>
          <p:cNvSpPr/>
          <p:nvPr/>
        </p:nvSpPr>
        <p:spPr>
          <a:xfrm>
            <a:off x="2625167" y="2383139"/>
            <a:ext cx="735106" cy="1896036"/>
          </a:xfrm>
          <a:prstGeom prst="rect">
            <a:avLst/>
          </a:prstGeom>
          <a:solidFill>
            <a:srgbClr val="FFD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8779C6B-17B5-4B4D-9744-929C63D0F808}"/>
              </a:ext>
            </a:extLst>
          </p:cNvPr>
          <p:cNvSpPr/>
          <p:nvPr/>
        </p:nvSpPr>
        <p:spPr>
          <a:xfrm>
            <a:off x="1178489" y="2383139"/>
            <a:ext cx="1360392" cy="18960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</a:rPr>
              <a:t>ニーズ</a:t>
            </a:r>
          </a:p>
        </p:txBody>
      </p:sp>
      <p:sp>
        <p:nvSpPr>
          <p:cNvPr id="8" name="直角三角形 7">
            <a:extLst>
              <a:ext uri="{FF2B5EF4-FFF2-40B4-BE49-F238E27FC236}">
                <a16:creationId xmlns:a16="http://schemas.microsoft.com/office/drawing/2014/main" id="{4A684419-C796-844B-BB83-5F6CB37DCDA3}"/>
              </a:ext>
            </a:extLst>
          </p:cNvPr>
          <p:cNvSpPr/>
          <p:nvPr/>
        </p:nvSpPr>
        <p:spPr>
          <a:xfrm>
            <a:off x="3446559" y="984647"/>
            <a:ext cx="2199714" cy="1317812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9" name="直角三角形 8">
            <a:extLst>
              <a:ext uri="{FF2B5EF4-FFF2-40B4-BE49-F238E27FC236}">
                <a16:creationId xmlns:a16="http://schemas.microsoft.com/office/drawing/2014/main" id="{4E03604D-CAF3-AA4B-9850-C41071CBDB39}"/>
              </a:ext>
            </a:extLst>
          </p:cNvPr>
          <p:cNvSpPr/>
          <p:nvPr/>
        </p:nvSpPr>
        <p:spPr>
          <a:xfrm flipV="1">
            <a:off x="3446559" y="4359855"/>
            <a:ext cx="2199714" cy="1317812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900AB6-6AE1-C64C-8B27-A3097D3600DE}"/>
              </a:ext>
            </a:extLst>
          </p:cNvPr>
          <p:cNvSpPr txBox="1"/>
          <p:nvPr/>
        </p:nvSpPr>
        <p:spPr>
          <a:xfrm>
            <a:off x="2777276" y="2383139"/>
            <a:ext cx="461665" cy="19767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事前アンケート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50E27C-0A44-C942-B2B7-02972FCEF67E}"/>
              </a:ext>
            </a:extLst>
          </p:cNvPr>
          <p:cNvSpPr txBox="1"/>
          <p:nvPr/>
        </p:nvSpPr>
        <p:spPr>
          <a:xfrm>
            <a:off x="5884677" y="2342799"/>
            <a:ext cx="461665" cy="19767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事後アンケート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3AE14E8-B78A-914F-AAB4-4174EE391E9D}"/>
              </a:ext>
            </a:extLst>
          </p:cNvPr>
          <p:cNvSpPr txBox="1"/>
          <p:nvPr/>
        </p:nvSpPr>
        <p:spPr>
          <a:xfrm>
            <a:off x="3446559" y="4377785"/>
            <a:ext cx="1917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フィードバック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96AD676-299F-8E4C-8CFF-C05D49583367}"/>
              </a:ext>
            </a:extLst>
          </p:cNvPr>
          <p:cNvSpPr txBox="1"/>
          <p:nvPr/>
        </p:nvSpPr>
        <p:spPr>
          <a:xfrm>
            <a:off x="3446559" y="1933127"/>
            <a:ext cx="1917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リソース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CF556D6-C4AB-474D-9982-A7C35321F1B5}"/>
              </a:ext>
            </a:extLst>
          </p:cNvPr>
          <p:cNvSpPr txBox="1"/>
          <p:nvPr/>
        </p:nvSpPr>
        <p:spPr>
          <a:xfrm>
            <a:off x="6737445" y="3146491"/>
            <a:ext cx="1093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ゴール</a:t>
            </a:r>
          </a:p>
        </p:txBody>
      </p:sp>
      <p:sp>
        <p:nvSpPr>
          <p:cNvPr id="15" name="フッター プレースホルダー 14">
            <a:extLst>
              <a:ext uri="{FF2B5EF4-FFF2-40B4-BE49-F238E27FC236}">
                <a16:creationId xmlns:a16="http://schemas.microsoft.com/office/drawing/2014/main" id="{742FDDA8-D3DF-5141-B532-F7F9ED560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77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13</Words>
  <Application>Microsoft Macintosh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Century Gothic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5</cp:revision>
  <dcterms:created xsi:type="dcterms:W3CDTF">2021-08-09T07:25:06Z</dcterms:created>
  <dcterms:modified xsi:type="dcterms:W3CDTF">2021-08-10T08:05:07Z</dcterms:modified>
</cp:coreProperties>
</file>