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575" r:id="rId2"/>
    <p:sldId id="57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00"/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69728"/>
  </p:normalViewPr>
  <p:slide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A5242-F565-1946-869A-E58CE989A42B}" type="datetimeFigureOut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F1A1C-BC24-B442-9588-7EBAA1C79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954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17056-FBEC-264C-886A-7FFDBDDA671D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A32101-BED7-B945-BDC0-BE06606D860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2018/9/8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806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17056-FBEC-264C-886A-7FFDBDDA671D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A32101-BED7-B945-BDC0-BE06606D860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2018/9/8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294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7D0F1B4-B73F-2349-B5D6-25A9FDE4F8CD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48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6999-CCE6-0B41-935C-2B553AD29863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8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EDB1-5AFF-8845-893F-96735AA17E01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613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DB2FA213-CF61-A24E-A70E-50271FE08F16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1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EEC83EF-D8BA-9C49-8063-1020BA2A0DF3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2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7CDB74B-2FE6-B74A-BE83-0CFCD1073D0D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5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D6FBA-7C02-6B42-8DB6-7325B57E76BB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7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907A0-2D90-0542-BE44-513E41EBCBC4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145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9B2D-9319-FC4A-BAF1-E7C38ECF6B08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60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5E4D3-3AA2-694B-8348-C2B1516E52C0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87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87FC-072F-3E45-89F6-104E02B0EAB4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3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FF843-88BB-084E-9782-F6DAF35FEE8F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37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7890" y="214813"/>
            <a:ext cx="8730642" cy="887477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図解化に使えるフレームワーク</a:t>
            </a:r>
            <a:endParaRPr kumimoji="1" lang="ja-JP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7522FF2-87CE-F045-A2F0-B37987DE5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850" y="6514612"/>
            <a:ext cx="3086100" cy="365125"/>
          </a:xfrm>
        </p:spPr>
        <p:txBody>
          <a:bodyPr/>
          <a:lstStyle/>
          <a:p>
            <a:r>
              <a:rPr kumimoji="1" lang="en" altLang="ja-JP" dirty="0"/>
              <a:t>©︎ Mayumi SUGIURA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2F6F2D4-C81E-4E45-BE4B-413B7FDF1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EEE-04BD-364E-B7C4-9FFD8C1D4D76}" type="slidenum">
              <a:rPr kumimoji="1" lang="ja-JP" altLang="en-US" smtClean="0"/>
              <a:t>1</a:t>
            </a:fld>
            <a:endParaRPr kumimoji="1" lang="ja-JP" altLang="en-US"/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3AA90D22-FFA3-2140-A2FB-5C98018192BC}"/>
              </a:ext>
            </a:extLst>
          </p:cNvPr>
          <p:cNvCxnSpPr>
            <a:cxnSpLocks/>
          </p:cNvCxnSpPr>
          <p:nvPr/>
        </p:nvCxnSpPr>
        <p:spPr>
          <a:xfrm>
            <a:off x="4552029" y="1223977"/>
            <a:ext cx="18789" cy="5364000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B672698F-E343-3442-BA12-BA4F27735BE4}"/>
              </a:ext>
            </a:extLst>
          </p:cNvPr>
          <p:cNvCxnSpPr>
            <a:cxnSpLocks/>
          </p:cNvCxnSpPr>
          <p:nvPr/>
        </p:nvCxnSpPr>
        <p:spPr>
          <a:xfrm flipH="1" flipV="1">
            <a:off x="297052" y="3905977"/>
            <a:ext cx="8568000" cy="0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9114B19-09FC-4B45-8EA5-228BE0ED4E9F}"/>
              </a:ext>
            </a:extLst>
          </p:cNvPr>
          <p:cNvSpPr txBox="1"/>
          <p:nvPr/>
        </p:nvSpPr>
        <p:spPr>
          <a:xfrm>
            <a:off x="1282134" y="1166928"/>
            <a:ext cx="217135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400" b="1">
                <a:solidFill>
                  <a:srgbClr val="FF93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ツリー型</a:t>
            </a:r>
          </a:p>
        </p:txBody>
      </p: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79C36DB0-E364-A440-86AB-834FD1C93C73}"/>
              </a:ext>
            </a:extLst>
          </p:cNvPr>
          <p:cNvGrpSpPr>
            <a:grpSpLocks noChangeAspect="1"/>
          </p:cNvGrpSpPr>
          <p:nvPr/>
        </p:nvGrpSpPr>
        <p:grpSpPr>
          <a:xfrm>
            <a:off x="1285298" y="1595436"/>
            <a:ext cx="2041594" cy="1584000"/>
            <a:chOff x="999356" y="1674991"/>
            <a:chExt cx="2373065" cy="1841176"/>
          </a:xfrm>
        </p:grpSpPr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343775E4-458C-E64B-91F0-3DD8708BC24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99356" y="2289954"/>
              <a:ext cx="598618" cy="540000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14DB72F3-152E-C64F-B6D0-E179C7042CF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73803" y="2976167"/>
              <a:ext cx="598618" cy="540000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401FC59B-7186-B24D-802E-9CA4087BF2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73803" y="2325579"/>
              <a:ext cx="598618" cy="540000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00404125-BA03-714B-AF00-F323282FC8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73803" y="1674991"/>
              <a:ext cx="598618" cy="540000"/>
            </a:xfrm>
            <a:prstGeom prst="rect">
              <a:avLst/>
            </a:prstGeom>
          </p:spPr>
        </p:pic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C6E8CC73-3C44-E84E-A3A4-B52DFDC06339}"/>
                </a:ext>
              </a:extLst>
            </p:cNvPr>
            <p:cNvCxnSpPr>
              <a:cxnSpLocks/>
            </p:cNvCxnSpPr>
            <p:nvPr/>
          </p:nvCxnSpPr>
          <p:spPr>
            <a:xfrm>
              <a:off x="2196543" y="1933611"/>
              <a:ext cx="0" cy="128426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D2CA34A1-C79A-384B-91FE-7D5D8460BDDA}"/>
                </a:ext>
              </a:extLst>
            </p:cNvPr>
            <p:cNvCxnSpPr>
              <a:cxnSpLocks/>
            </p:cNvCxnSpPr>
            <p:nvPr/>
          </p:nvCxnSpPr>
          <p:spPr>
            <a:xfrm>
              <a:off x="1721922" y="2559954"/>
              <a:ext cx="949242" cy="1579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5152094F-3E1A-EB48-A38A-B9BDE5A53452}"/>
                </a:ext>
              </a:extLst>
            </p:cNvPr>
            <p:cNvCxnSpPr>
              <a:cxnSpLocks/>
            </p:cNvCxnSpPr>
            <p:nvPr/>
          </p:nvCxnSpPr>
          <p:spPr>
            <a:xfrm>
              <a:off x="2184668" y="1944991"/>
              <a:ext cx="474621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CA8811F4-1FE6-3B42-B3A2-98B12524260E}"/>
                </a:ext>
              </a:extLst>
            </p:cNvPr>
            <p:cNvCxnSpPr>
              <a:cxnSpLocks/>
            </p:cNvCxnSpPr>
            <p:nvPr/>
          </p:nvCxnSpPr>
          <p:spPr>
            <a:xfrm>
              <a:off x="2184668" y="3220680"/>
              <a:ext cx="474621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5D22729D-CC63-574D-8EA9-AD77F33B9F7C}"/>
              </a:ext>
            </a:extLst>
          </p:cNvPr>
          <p:cNvGrpSpPr>
            <a:grpSpLocks noChangeAspect="1"/>
          </p:cNvGrpSpPr>
          <p:nvPr/>
        </p:nvGrpSpPr>
        <p:grpSpPr>
          <a:xfrm>
            <a:off x="5933435" y="1710627"/>
            <a:ext cx="1688871" cy="1296000"/>
            <a:chOff x="5870257" y="1640741"/>
            <a:chExt cx="2064175" cy="1577138"/>
          </a:xfrm>
        </p:grpSpPr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DB157A71-70AF-F547-B5A5-EC33A8A2A9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610571" y="1640741"/>
              <a:ext cx="598618" cy="540000"/>
            </a:xfrm>
            <a:prstGeom prst="rect">
              <a:avLst/>
            </a:prstGeom>
          </p:spPr>
        </p:pic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950F01CC-6A3F-B641-91FD-9CD328ABCB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335814" y="2677879"/>
              <a:ext cx="598618" cy="540000"/>
            </a:xfrm>
            <a:prstGeom prst="rect">
              <a:avLst/>
            </a:prstGeom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D08975E9-13CF-0C4B-B52A-0567697A3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70257" y="2649507"/>
              <a:ext cx="598618" cy="540000"/>
            </a:xfrm>
            <a:prstGeom prst="rect">
              <a:avLst/>
            </a:prstGeom>
          </p:spPr>
        </p:pic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820F4195-7FDE-F949-8487-931E05B1BE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91453" y="2100348"/>
              <a:ext cx="319773" cy="4596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2DEE4A72-F50A-3F42-86AA-EAFBF677D73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308534" y="2106865"/>
              <a:ext cx="326589" cy="48871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20823BC2-3A68-CA44-B72D-69F3002DE2DE}"/>
                </a:ext>
              </a:extLst>
            </p:cNvPr>
            <p:cNvCxnSpPr>
              <a:cxnSpLocks/>
            </p:cNvCxnSpPr>
            <p:nvPr/>
          </p:nvCxnSpPr>
          <p:spPr>
            <a:xfrm>
              <a:off x="6590473" y="2976167"/>
              <a:ext cx="606841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733B0DB7-3AF5-D74E-B6C8-8F35FEEDAF1A}"/>
              </a:ext>
            </a:extLst>
          </p:cNvPr>
          <p:cNvGrpSpPr>
            <a:grpSpLocks noChangeAspect="1"/>
          </p:cNvGrpSpPr>
          <p:nvPr/>
        </p:nvGrpSpPr>
        <p:grpSpPr>
          <a:xfrm>
            <a:off x="676357" y="5024294"/>
            <a:ext cx="3131885" cy="468000"/>
            <a:chOff x="558302" y="5214031"/>
            <a:chExt cx="3717487" cy="555507"/>
          </a:xfrm>
        </p:grpSpPr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48A83233-9817-DD4A-BDBB-988786CCB39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77171" y="5229538"/>
              <a:ext cx="598618" cy="540000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D372ED3E-D05F-B749-96D2-84F4DD0D589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37548" y="5225421"/>
              <a:ext cx="598618" cy="540000"/>
            </a:xfrm>
            <a:prstGeom prst="rect">
              <a:avLst/>
            </a:prstGeom>
          </p:spPr>
        </p:pic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03A64B8E-E1FF-DE4C-9B55-45B887C359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97925" y="5220178"/>
              <a:ext cx="598618" cy="540000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995001C5-2C65-F549-B18C-A19C8078AB5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58302" y="5214031"/>
              <a:ext cx="598618" cy="540000"/>
            </a:xfrm>
            <a:prstGeom prst="rect">
              <a:avLst/>
            </a:prstGeom>
          </p:spPr>
        </p:pic>
        <p:cxnSp>
          <p:nvCxnSpPr>
            <p:cNvPr id="48" name="直線矢印コネクタ 47">
              <a:extLst>
                <a:ext uri="{FF2B5EF4-FFF2-40B4-BE49-F238E27FC236}">
                  <a16:creationId xmlns:a16="http://schemas.microsoft.com/office/drawing/2014/main" id="{FBF05559-F2CE-384C-B678-18809F53160E}"/>
                </a:ext>
              </a:extLst>
            </p:cNvPr>
            <p:cNvCxnSpPr>
              <a:cxnSpLocks/>
            </p:cNvCxnSpPr>
            <p:nvPr/>
          </p:nvCxnSpPr>
          <p:spPr>
            <a:xfrm>
              <a:off x="1156920" y="5495421"/>
              <a:ext cx="432000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矢印コネクタ 49">
              <a:extLst>
                <a:ext uri="{FF2B5EF4-FFF2-40B4-BE49-F238E27FC236}">
                  <a16:creationId xmlns:a16="http://schemas.microsoft.com/office/drawing/2014/main" id="{3E7DA1C6-B815-9642-B48A-EDF9CE720870}"/>
                </a:ext>
              </a:extLst>
            </p:cNvPr>
            <p:cNvCxnSpPr>
              <a:cxnSpLocks/>
            </p:cNvCxnSpPr>
            <p:nvPr/>
          </p:nvCxnSpPr>
          <p:spPr>
            <a:xfrm>
              <a:off x="2196543" y="5495421"/>
              <a:ext cx="432000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矢印コネクタ 50">
              <a:extLst>
                <a:ext uri="{FF2B5EF4-FFF2-40B4-BE49-F238E27FC236}">
                  <a16:creationId xmlns:a16="http://schemas.microsoft.com/office/drawing/2014/main" id="{83892245-4019-E741-8250-B1F75AE85C9D}"/>
                </a:ext>
              </a:extLst>
            </p:cNvPr>
            <p:cNvCxnSpPr>
              <a:cxnSpLocks/>
            </p:cNvCxnSpPr>
            <p:nvPr/>
          </p:nvCxnSpPr>
          <p:spPr>
            <a:xfrm>
              <a:off x="3245171" y="5500484"/>
              <a:ext cx="432000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グループ化 61">
            <a:extLst>
              <a:ext uri="{FF2B5EF4-FFF2-40B4-BE49-F238E27FC236}">
                <a16:creationId xmlns:a16="http://schemas.microsoft.com/office/drawing/2014/main" id="{23613081-781A-8349-A775-DE06BD24CAD3}"/>
              </a:ext>
            </a:extLst>
          </p:cNvPr>
          <p:cNvGrpSpPr>
            <a:grpSpLocks noChangeAspect="1"/>
          </p:cNvGrpSpPr>
          <p:nvPr/>
        </p:nvGrpSpPr>
        <p:grpSpPr>
          <a:xfrm>
            <a:off x="5710362" y="4495762"/>
            <a:ext cx="2266290" cy="1512000"/>
            <a:chOff x="5434693" y="4534799"/>
            <a:chExt cx="2653929" cy="1770622"/>
          </a:xfrm>
        </p:grpSpPr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46D7D5A7-118A-8148-81D6-67B046C29FF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502757" y="4534799"/>
              <a:ext cx="598618" cy="540000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A29F1029-D701-BE42-B648-BFB23A3C90B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96731" y="5765421"/>
              <a:ext cx="598618" cy="540000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6C901D87-0B22-464C-AD03-F9A4D81056F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490004" y="5202434"/>
              <a:ext cx="598618" cy="540000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765996F7-FE77-0E44-AB51-202818CB2CD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34693" y="5214031"/>
              <a:ext cx="598618" cy="540000"/>
            </a:xfrm>
            <a:prstGeom prst="rect">
              <a:avLst/>
            </a:prstGeom>
          </p:spPr>
        </p:pic>
        <p:cxnSp>
          <p:nvCxnSpPr>
            <p:cNvPr id="52" name="直線矢印コネクタ 51">
              <a:extLst>
                <a:ext uri="{FF2B5EF4-FFF2-40B4-BE49-F238E27FC236}">
                  <a16:creationId xmlns:a16="http://schemas.microsoft.com/office/drawing/2014/main" id="{71B2E6CC-CB2C-D948-A689-34E997B0044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76529" y="4862349"/>
              <a:ext cx="360000" cy="221991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矢印コネクタ 54">
              <a:extLst>
                <a:ext uri="{FF2B5EF4-FFF2-40B4-BE49-F238E27FC236}">
                  <a16:creationId xmlns:a16="http://schemas.microsoft.com/office/drawing/2014/main" id="{735F11BD-DC67-7042-8398-5955A1D0270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916369" y="5875728"/>
              <a:ext cx="360000" cy="241904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矢印コネクタ 55">
              <a:extLst>
                <a:ext uri="{FF2B5EF4-FFF2-40B4-BE49-F238E27FC236}">
                  <a16:creationId xmlns:a16="http://schemas.microsoft.com/office/drawing/2014/main" id="{B64E1E6C-67A2-D24E-86E6-5DE69E1DE614}"/>
                </a:ext>
              </a:extLst>
            </p:cNvPr>
            <p:cNvCxnSpPr>
              <a:cxnSpLocks/>
            </p:cNvCxnSpPr>
            <p:nvPr/>
          </p:nvCxnSpPr>
          <p:spPr>
            <a:xfrm>
              <a:off x="7290533" y="4833957"/>
              <a:ext cx="361295" cy="219573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矢印コネクタ 56">
              <a:extLst>
                <a:ext uri="{FF2B5EF4-FFF2-40B4-BE49-F238E27FC236}">
                  <a16:creationId xmlns:a16="http://schemas.microsoft.com/office/drawing/2014/main" id="{83969C51-7BCD-1040-8C76-125AA2C7DD4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291828" y="5918791"/>
              <a:ext cx="360000" cy="205607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AD84EEC2-D0FE-C14E-9694-B1D7ED756823}"/>
              </a:ext>
            </a:extLst>
          </p:cNvPr>
          <p:cNvSpPr txBox="1"/>
          <p:nvPr/>
        </p:nvSpPr>
        <p:spPr>
          <a:xfrm>
            <a:off x="1282134" y="4027444"/>
            <a:ext cx="217135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400" b="1">
                <a:solidFill>
                  <a:srgbClr val="FF93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フロー型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5816266C-5E30-6147-96CD-723E13CD67D2}"/>
              </a:ext>
            </a:extLst>
          </p:cNvPr>
          <p:cNvSpPr txBox="1"/>
          <p:nvPr/>
        </p:nvSpPr>
        <p:spPr>
          <a:xfrm>
            <a:off x="5710362" y="4048551"/>
            <a:ext cx="217135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400" b="1">
                <a:solidFill>
                  <a:srgbClr val="FF93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サイクル型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646BF397-FB55-254A-A66D-F1C78D13CDE1}"/>
              </a:ext>
            </a:extLst>
          </p:cNvPr>
          <p:cNvSpPr txBox="1"/>
          <p:nvPr/>
        </p:nvSpPr>
        <p:spPr>
          <a:xfrm>
            <a:off x="5710362" y="1172735"/>
            <a:ext cx="217135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400" b="1">
                <a:solidFill>
                  <a:srgbClr val="FF93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サテライト型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22D1C9B-E578-6D44-B80E-58D4CBE51D59}"/>
              </a:ext>
            </a:extLst>
          </p:cNvPr>
          <p:cNvSpPr txBox="1"/>
          <p:nvPr/>
        </p:nvSpPr>
        <p:spPr>
          <a:xfrm>
            <a:off x="561724" y="3346697"/>
            <a:ext cx="371751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要素のレベルを階層状に示す</a:t>
            </a:r>
            <a:endParaRPr kumimoji="1" lang="en-US" altLang="ja-JP" sz="1400" dirty="0">
              <a:solidFill>
                <a:schemeClr val="tx1">
                  <a:lumMod val="75000"/>
                  <a:lumOff val="2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/>
            <a:r>
              <a:rPr kumimoji="1" lang="ja-JP" alt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論理的な構造を示す際に使う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87A0A9E8-6F49-A24D-A439-89B5E81664C3}"/>
              </a:ext>
            </a:extLst>
          </p:cNvPr>
          <p:cNvSpPr txBox="1"/>
          <p:nvPr/>
        </p:nvSpPr>
        <p:spPr>
          <a:xfrm>
            <a:off x="4925279" y="3346697"/>
            <a:ext cx="371751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要素の相互依存関係を示す</a:t>
            </a:r>
            <a:endParaRPr kumimoji="1" lang="en-US" altLang="ja-JP" sz="1400" dirty="0">
              <a:solidFill>
                <a:schemeClr val="tx1">
                  <a:lumMod val="75000"/>
                  <a:lumOff val="2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/>
            <a:r>
              <a:rPr kumimoji="1" lang="ja-JP" alt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すべての要素の対等な関係性を示す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9336B057-1A8F-1146-A6A0-31EACEE74403}"/>
              </a:ext>
            </a:extLst>
          </p:cNvPr>
          <p:cNvSpPr txBox="1"/>
          <p:nvPr/>
        </p:nvSpPr>
        <p:spPr>
          <a:xfrm>
            <a:off x="4856822" y="6074290"/>
            <a:ext cx="371751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要素の循環的な流れを示す</a:t>
            </a:r>
            <a:endParaRPr kumimoji="1" lang="en-US" altLang="ja-JP" sz="1400" dirty="0">
              <a:solidFill>
                <a:schemeClr val="tx1">
                  <a:lumMod val="75000"/>
                  <a:lumOff val="2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/>
            <a:r>
              <a:rPr kumimoji="1" lang="ja-JP" alt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何度も循環を繰り返す場合に使う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0BC6C563-09A2-3848-B81D-092C295EB084}"/>
              </a:ext>
            </a:extLst>
          </p:cNvPr>
          <p:cNvSpPr txBox="1"/>
          <p:nvPr/>
        </p:nvSpPr>
        <p:spPr>
          <a:xfrm>
            <a:off x="561723" y="6076389"/>
            <a:ext cx="371751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要素の時間的な流れを示す</a:t>
            </a:r>
            <a:endParaRPr kumimoji="1" lang="en-US" altLang="ja-JP" sz="1400" dirty="0">
              <a:solidFill>
                <a:schemeClr val="tx1">
                  <a:lumMod val="75000"/>
                  <a:lumOff val="2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/>
            <a:r>
              <a:rPr kumimoji="1" lang="ja-JP" alt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左から右，あるいは上から下の流れで表す</a:t>
            </a:r>
          </a:p>
        </p:txBody>
      </p:sp>
    </p:spTree>
    <p:extLst>
      <p:ext uri="{BB962C8B-B14F-4D97-AF65-F5344CB8AC3E}">
        <p14:creationId xmlns:p14="http://schemas.microsoft.com/office/powerpoint/2010/main" val="4075071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7890" y="214813"/>
            <a:ext cx="8730642" cy="887477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図解化に使う矢印</a:t>
            </a:r>
            <a:endParaRPr kumimoji="1" lang="ja-JP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7522FF2-87CE-F045-A2F0-B37987DE5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2993" y="6492875"/>
            <a:ext cx="3086100" cy="365125"/>
          </a:xfrm>
        </p:spPr>
        <p:txBody>
          <a:bodyPr/>
          <a:lstStyle/>
          <a:p>
            <a:r>
              <a:rPr kumimoji="1" lang="en" altLang="ja-JP" dirty="0"/>
              <a:t>©︎ Mayumi SUGIURA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2F6F2D4-C81E-4E45-BE4B-413B7FDF1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EEE-04BD-364E-B7C4-9FFD8C1D4D76}" type="slidenum">
              <a:rPr kumimoji="1" lang="ja-JP" altLang="en-US" smtClean="0"/>
              <a:t>2</a:t>
            </a:fld>
            <a:endParaRPr kumimoji="1" lang="ja-JP" altLang="en-US"/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3AA90D22-FFA3-2140-A2FB-5C98018192BC}"/>
              </a:ext>
            </a:extLst>
          </p:cNvPr>
          <p:cNvCxnSpPr>
            <a:cxnSpLocks/>
          </p:cNvCxnSpPr>
          <p:nvPr/>
        </p:nvCxnSpPr>
        <p:spPr>
          <a:xfrm>
            <a:off x="3120391" y="1173540"/>
            <a:ext cx="18789" cy="5364000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B672698F-E343-3442-BA12-BA4F27735BE4}"/>
              </a:ext>
            </a:extLst>
          </p:cNvPr>
          <p:cNvCxnSpPr>
            <a:cxnSpLocks/>
          </p:cNvCxnSpPr>
          <p:nvPr/>
        </p:nvCxnSpPr>
        <p:spPr>
          <a:xfrm flipH="1" flipV="1">
            <a:off x="261427" y="3905977"/>
            <a:ext cx="8604000" cy="0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5D22729D-CC63-574D-8EA9-AD77F33B9F7C}"/>
              </a:ext>
            </a:extLst>
          </p:cNvPr>
          <p:cNvGrpSpPr>
            <a:grpSpLocks noChangeAspect="1"/>
          </p:cNvGrpSpPr>
          <p:nvPr/>
        </p:nvGrpSpPr>
        <p:grpSpPr>
          <a:xfrm>
            <a:off x="6210016" y="2218914"/>
            <a:ext cx="2437976" cy="465668"/>
            <a:chOff x="5480037" y="2622822"/>
            <a:chExt cx="2979748" cy="566685"/>
          </a:xfrm>
        </p:grpSpPr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950F01CC-6A3F-B641-91FD-9CD328ABCB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861166" y="2622822"/>
              <a:ext cx="598619" cy="540001"/>
            </a:xfrm>
            <a:prstGeom prst="rect">
              <a:avLst/>
            </a:prstGeom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D08975E9-13CF-0C4B-B52A-0567697A3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80037" y="2649507"/>
              <a:ext cx="598619" cy="540000"/>
            </a:xfrm>
            <a:prstGeom prst="rect">
              <a:avLst/>
            </a:prstGeom>
          </p:spPr>
        </p:pic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20823BC2-3A68-CA44-B72D-69F3002DE2DE}"/>
                </a:ext>
              </a:extLst>
            </p:cNvPr>
            <p:cNvCxnSpPr>
              <a:cxnSpLocks/>
            </p:cNvCxnSpPr>
            <p:nvPr/>
          </p:nvCxnSpPr>
          <p:spPr>
            <a:xfrm>
              <a:off x="6155911" y="2919506"/>
              <a:ext cx="1627999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44B392BF-3568-7141-9CF6-568ADB4485C1}"/>
              </a:ext>
            </a:extLst>
          </p:cNvPr>
          <p:cNvGrpSpPr/>
          <p:nvPr/>
        </p:nvGrpSpPr>
        <p:grpSpPr>
          <a:xfrm>
            <a:off x="423064" y="2240846"/>
            <a:ext cx="2421229" cy="454936"/>
            <a:chOff x="423064" y="2240846"/>
            <a:chExt cx="2421229" cy="454936"/>
          </a:xfrm>
        </p:grpSpPr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03A64B8E-E1FF-DE4C-9B55-45B887C359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39973" y="2240846"/>
              <a:ext cx="504320" cy="454936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995001C5-2C65-F549-B18C-A19C8078AB5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3064" y="2240846"/>
              <a:ext cx="504320" cy="454936"/>
            </a:xfrm>
            <a:prstGeom prst="rect">
              <a:avLst/>
            </a:prstGeom>
          </p:spPr>
        </p:pic>
        <p:cxnSp>
          <p:nvCxnSpPr>
            <p:cNvPr id="48" name="直線矢印コネクタ 47">
              <a:extLst>
                <a:ext uri="{FF2B5EF4-FFF2-40B4-BE49-F238E27FC236}">
                  <a16:creationId xmlns:a16="http://schemas.microsoft.com/office/drawing/2014/main" id="{FBF05559-F2CE-384C-B678-18809F53160E}"/>
                </a:ext>
              </a:extLst>
            </p:cNvPr>
            <p:cNvCxnSpPr>
              <a:cxnSpLocks/>
            </p:cNvCxnSpPr>
            <p:nvPr/>
          </p:nvCxnSpPr>
          <p:spPr>
            <a:xfrm>
              <a:off x="927384" y="2468314"/>
              <a:ext cx="1332000" cy="0"/>
            </a:xfrm>
            <a:prstGeom prst="straightConnector1">
              <a:avLst/>
            </a:prstGeom>
            <a:ln w="571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AD84EEC2-D0FE-C14E-9694-B1D7ED756823}"/>
              </a:ext>
            </a:extLst>
          </p:cNvPr>
          <p:cNvSpPr txBox="1"/>
          <p:nvPr/>
        </p:nvSpPr>
        <p:spPr>
          <a:xfrm>
            <a:off x="508426" y="4023922"/>
            <a:ext cx="217135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400" b="1">
                <a:solidFill>
                  <a:srgbClr val="FF7C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対立／強調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5816266C-5E30-6147-96CD-723E13CD67D2}"/>
              </a:ext>
            </a:extLst>
          </p:cNvPr>
          <p:cNvSpPr txBox="1"/>
          <p:nvPr/>
        </p:nvSpPr>
        <p:spPr>
          <a:xfrm>
            <a:off x="508426" y="1172735"/>
            <a:ext cx="217135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400" b="1">
                <a:solidFill>
                  <a:srgbClr val="FF7C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影響の順序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646BF397-FB55-254A-A66D-F1C78D13CDE1}"/>
              </a:ext>
            </a:extLst>
          </p:cNvPr>
          <p:cNvSpPr txBox="1"/>
          <p:nvPr/>
        </p:nvSpPr>
        <p:spPr>
          <a:xfrm>
            <a:off x="6400972" y="1172734"/>
            <a:ext cx="217135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400" b="1">
                <a:solidFill>
                  <a:srgbClr val="FF7C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つながり</a:t>
            </a:r>
          </a:p>
        </p:txBody>
      </p: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5ABBA9FB-9714-E045-AF6C-2E3C892ACEE0}"/>
              </a:ext>
            </a:extLst>
          </p:cNvPr>
          <p:cNvCxnSpPr>
            <a:cxnSpLocks/>
          </p:cNvCxnSpPr>
          <p:nvPr/>
        </p:nvCxnSpPr>
        <p:spPr>
          <a:xfrm>
            <a:off x="5977511" y="1149790"/>
            <a:ext cx="18789" cy="5364000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A0633F3-C06F-7741-9FE6-3F90053F30BE}"/>
              </a:ext>
            </a:extLst>
          </p:cNvPr>
          <p:cNvSpPr txBox="1"/>
          <p:nvPr/>
        </p:nvSpPr>
        <p:spPr>
          <a:xfrm>
            <a:off x="3500365" y="1172734"/>
            <a:ext cx="217135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400" b="1">
                <a:solidFill>
                  <a:srgbClr val="FF7C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交換／往復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755DD9DF-CAF4-324E-938C-81D24A868A15}"/>
              </a:ext>
            </a:extLst>
          </p:cNvPr>
          <p:cNvSpPr txBox="1"/>
          <p:nvPr/>
        </p:nvSpPr>
        <p:spPr>
          <a:xfrm>
            <a:off x="3500365" y="4022193"/>
            <a:ext cx="217135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400" b="1">
                <a:solidFill>
                  <a:srgbClr val="FF7C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過去／予定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95A0C36E-E650-FE4A-873A-C893AB6962A8}"/>
              </a:ext>
            </a:extLst>
          </p:cNvPr>
          <p:cNvSpPr txBox="1"/>
          <p:nvPr/>
        </p:nvSpPr>
        <p:spPr>
          <a:xfrm>
            <a:off x="6400972" y="4022193"/>
            <a:ext cx="217135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400" b="1">
                <a:solidFill>
                  <a:srgbClr val="FF7C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影響の強さ</a:t>
            </a: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D98F230E-5743-0D46-884E-C1628EF1AADE}"/>
              </a:ext>
            </a:extLst>
          </p:cNvPr>
          <p:cNvGrpSpPr/>
          <p:nvPr/>
        </p:nvGrpSpPr>
        <p:grpSpPr>
          <a:xfrm>
            <a:off x="420611" y="5092033"/>
            <a:ext cx="2421229" cy="454936"/>
            <a:chOff x="420611" y="5092033"/>
            <a:chExt cx="2421229" cy="454936"/>
          </a:xfrm>
        </p:grpSpPr>
        <p:pic>
          <p:nvPicPr>
            <p:cNvPr id="74" name="図 73">
              <a:extLst>
                <a:ext uri="{FF2B5EF4-FFF2-40B4-BE49-F238E27FC236}">
                  <a16:creationId xmlns:a16="http://schemas.microsoft.com/office/drawing/2014/main" id="{786E2F55-6651-1D48-BBDE-F27A7894EF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37520" y="5092033"/>
              <a:ext cx="504320" cy="454936"/>
            </a:xfrm>
            <a:prstGeom prst="rect">
              <a:avLst/>
            </a:prstGeom>
          </p:spPr>
        </p:pic>
        <p:pic>
          <p:nvPicPr>
            <p:cNvPr id="75" name="図 74">
              <a:extLst>
                <a:ext uri="{FF2B5EF4-FFF2-40B4-BE49-F238E27FC236}">
                  <a16:creationId xmlns:a16="http://schemas.microsoft.com/office/drawing/2014/main" id="{CB744609-595E-5A4D-9BBE-03505D0E386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0611" y="5092033"/>
              <a:ext cx="504320" cy="454936"/>
            </a:xfrm>
            <a:prstGeom prst="rect">
              <a:avLst/>
            </a:prstGeom>
          </p:spPr>
        </p:pic>
        <p:cxnSp>
          <p:nvCxnSpPr>
            <p:cNvPr id="76" name="直線矢印コネクタ 75">
              <a:extLst>
                <a:ext uri="{FF2B5EF4-FFF2-40B4-BE49-F238E27FC236}">
                  <a16:creationId xmlns:a16="http://schemas.microsoft.com/office/drawing/2014/main" id="{328C9446-CF38-5B47-839E-72E83FDC5099}"/>
                </a:ext>
              </a:extLst>
            </p:cNvPr>
            <p:cNvCxnSpPr>
              <a:cxnSpLocks/>
            </p:cNvCxnSpPr>
            <p:nvPr/>
          </p:nvCxnSpPr>
          <p:spPr>
            <a:xfrm>
              <a:off x="924931" y="5319501"/>
              <a:ext cx="1332000" cy="0"/>
            </a:xfrm>
            <a:prstGeom prst="straightConnector1">
              <a:avLst/>
            </a:prstGeom>
            <a:ln w="57150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27440217-1349-0E40-9505-97A9E4F3A815}"/>
              </a:ext>
            </a:extLst>
          </p:cNvPr>
          <p:cNvGrpSpPr/>
          <p:nvPr/>
        </p:nvGrpSpPr>
        <p:grpSpPr>
          <a:xfrm>
            <a:off x="3370654" y="5087401"/>
            <a:ext cx="2421229" cy="454936"/>
            <a:chOff x="3370654" y="5087401"/>
            <a:chExt cx="2421229" cy="454936"/>
          </a:xfrm>
        </p:grpSpPr>
        <p:pic>
          <p:nvPicPr>
            <p:cNvPr id="77" name="図 76">
              <a:extLst>
                <a:ext uri="{FF2B5EF4-FFF2-40B4-BE49-F238E27FC236}">
                  <a16:creationId xmlns:a16="http://schemas.microsoft.com/office/drawing/2014/main" id="{84096F3D-BB7F-CB47-9C17-66124AAF97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87563" y="5087401"/>
              <a:ext cx="504320" cy="454936"/>
            </a:xfrm>
            <a:prstGeom prst="rect">
              <a:avLst/>
            </a:prstGeom>
          </p:spPr>
        </p:pic>
        <p:pic>
          <p:nvPicPr>
            <p:cNvPr id="78" name="図 77">
              <a:extLst>
                <a:ext uri="{FF2B5EF4-FFF2-40B4-BE49-F238E27FC236}">
                  <a16:creationId xmlns:a16="http://schemas.microsoft.com/office/drawing/2014/main" id="{FDC7CB50-1366-6B40-B4B5-0C62D5C19B3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70654" y="5087401"/>
              <a:ext cx="504320" cy="454936"/>
            </a:xfrm>
            <a:prstGeom prst="rect">
              <a:avLst/>
            </a:prstGeom>
          </p:spPr>
        </p:pic>
        <p:cxnSp>
          <p:nvCxnSpPr>
            <p:cNvPr id="79" name="直線矢印コネクタ 78">
              <a:extLst>
                <a:ext uri="{FF2B5EF4-FFF2-40B4-BE49-F238E27FC236}">
                  <a16:creationId xmlns:a16="http://schemas.microsoft.com/office/drawing/2014/main" id="{60C65698-BF95-9C42-AAFE-4B5EAC62D99D}"/>
                </a:ext>
              </a:extLst>
            </p:cNvPr>
            <p:cNvCxnSpPr>
              <a:cxnSpLocks/>
            </p:cNvCxnSpPr>
            <p:nvPr/>
          </p:nvCxnSpPr>
          <p:spPr>
            <a:xfrm>
              <a:off x="3874974" y="5314869"/>
              <a:ext cx="1332000" cy="0"/>
            </a:xfrm>
            <a:prstGeom prst="straightConnector1">
              <a:avLst/>
            </a:prstGeom>
            <a:ln w="57150">
              <a:prstDash val="sysDot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F57B423A-FF0D-4F4A-813B-BA4C00209C0D}"/>
              </a:ext>
            </a:extLst>
          </p:cNvPr>
          <p:cNvGrpSpPr/>
          <p:nvPr/>
        </p:nvGrpSpPr>
        <p:grpSpPr>
          <a:xfrm>
            <a:off x="3375809" y="2240846"/>
            <a:ext cx="2421229" cy="454936"/>
            <a:chOff x="3375809" y="2240846"/>
            <a:chExt cx="2421229" cy="454936"/>
          </a:xfrm>
        </p:grpSpPr>
        <p:pic>
          <p:nvPicPr>
            <p:cNvPr id="59" name="図 58">
              <a:extLst>
                <a:ext uri="{FF2B5EF4-FFF2-40B4-BE49-F238E27FC236}">
                  <a16:creationId xmlns:a16="http://schemas.microsoft.com/office/drawing/2014/main" id="{33AE9190-9A98-3841-BF39-A8D37AC8E0E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92718" y="2240846"/>
              <a:ext cx="504320" cy="454936"/>
            </a:xfrm>
            <a:prstGeom prst="rect">
              <a:avLst/>
            </a:prstGeom>
          </p:spPr>
        </p:pic>
        <p:pic>
          <p:nvPicPr>
            <p:cNvPr id="60" name="図 59">
              <a:extLst>
                <a:ext uri="{FF2B5EF4-FFF2-40B4-BE49-F238E27FC236}">
                  <a16:creationId xmlns:a16="http://schemas.microsoft.com/office/drawing/2014/main" id="{CAFE4562-BB9A-6A44-9F91-1BAD4041D24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75809" y="2240846"/>
              <a:ext cx="504320" cy="454936"/>
            </a:xfrm>
            <a:prstGeom prst="rect">
              <a:avLst/>
            </a:prstGeom>
          </p:spPr>
        </p:pic>
        <p:cxnSp>
          <p:nvCxnSpPr>
            <p:cNvPr id="71" name="直線矢印コネクタ 70">
              <a:extLst>
                <a:ext uri="{FF2B5EF4-FFF2-40B4-BE49-F238E27FC236}">
                  <a16:creationId xmlns:a16="http://schemas.microsoft.com/office/drawing/2014/main" id="{21C55537-9440-3741-BB00-7176C6BA6323}"/>
                </a:ext>
              </a:extLst>
            </p:cNvPr>
            <p:cNvCxnSpPr>
              <a:cxnSpLocks/>
            </p:cNvCxnSpPr>
            <p:nvPr/>
          </p:nvCxnSpPr>
          <p:spPr>
            <a:xfrm>
              <a:off x="3880129" y="2286594"/>
              <a:ext cx="1332000" cy="0"/>
            </a:xfrm>
            <a:prstGeom prst="straightConnector1">
              <a:avLst/>
            </a:prstGeom>
            <a:ln w="571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矢印コネクタ 72">
              <a:extLst>
                <a:ext uri="{FF2B5EF4-FFF2-40B4-BE49-F238E27FC236}">
                  <a16:creationId xmlns:a16="http://schemas.microsoft.com/office/drawing/2014/main" id="{FD519DFE-E6D4-4E4D-8839-EB5B45D7E353}"/>
                </a:ext>
              </a:extLst>
            </p:cNvPr>
            <p:cNvCxnSpPr>
              <a:cxnSpLocks/>
            </p:cNvCxnSpPr>
            <p:nvPr/>
          </p:nvCxnSpPr>
          <p:spPr>
            <a:xfrm>
              <a:off x="3880129" y="2574250"/>
              <a:ext cx="1332000" cy="0"/>
            </a:xfrm>
            <a:prstGeom prst="straightConnector1">
              <a:avLst/>
            </a:prstGeom>
            <a:ln w="57150"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CFD29B10-D24C-DD4D-85FB-4A06CBF147B9}"/>
              </a:ext>
            </a:extLst>
          </p:cNvPr>
          <p:cNvGrpSpPr/>
          <p:nvPr/>
        </p:nvGrpSpPr>
        <p:grpSpPr>
          <a:xfrm>
            <a:off x="6276117" y="4648676"/>
            <a:ext cx="2754120" cy="1526826"/>
            <a:chOff x="6276117" y="4648676"/>
            <a:chExt cx="2754120" cy="1526826"/>
          </a:xfrm>
        </p:grpSpPr>
        <p:cxnSp>
          <p:nvCxnSpPr>
            <p:cNvPr id="80" name="直線矢印コネクタ 79">
              <a:extLst>
                <a:ext uri="{FF2B5EF4-FFF2-40B4-BE49-F238E27FC236}">
                  <a16:creationId xmlns:a16="http://schemas.microsoft.com/office/drawing/2014/main" id="{38008E33-0BE7-5642-81BA-8FD0DCC6B799}"/>
                </a:ext>
              </a:extLst>
            </p:cNvPr>
            <p:cNvCxnSpPr>
              <a:cxnSpLocks/>
            </p:cNvCxnSpPr>
            <p:nvPr/>
          </p:nvCxnSpPr>
          <p:spPr>
            <a:xfrm>
              <a:off x="6276117" y="5942125"/>
              <a:ext cx="1332000" cy="0"/>
            </a:xfrm>
            <a:prstGeom prst="straightConnector1">
              <a:avLst/>
            </a:prstGeom>
            <a:ln w="117475">
              <a:solidFill>
                <a:schemeClr val="accent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矢印コネクタ 80">
              <a:extLst>
                <a:ext uri="{FF2B5EF4-FFF2-40B4-BE49-F238E27FC236}">
                  <a16:creationId xmlns:a16="http://schemas.microsoft.com/office/drawing/2014/main" id="{89DB79D0-6A03-AA49-9157-AB392B429810}"/>
                </a:ext>
              </a:extLst>
            </p:cNvPr>
            <p:cNvCxnSpPr>
              <a:cxnSpLocks/>
            </p:cNvCxnSpPr>
            <p:nvPr/>
          </p:nvCxnSpPr>
          <p:spPr>
            <a:xfrm>
              <a:off x="6276117" y="4849684"/>
              <a:ext cx="1332000" cy="0"/>
            </a:xfrm>
            <a:prstGeom prst="straightConnector1">
              <a:avLst/>
            </a:prstGeom>
            <a:ln w="5715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矢印コネクタ 82">
              <a:extLst>
                <a:ext uri="{FF2B5EF4-FFF2-40B4-BE49-F238E27FC236}">
                  <a16:creationId xmlns:a16="http://schemas.microsoft.com/office/drawing/2014/main" id="{114CD093-62F9-0941-B377-82662D5ED0E1}"/>
                </a:ext>
              </a:extLst>
            </p:cNvPr>
            <p:cNvCxnSpPr>
              <a:cxnSpLocks/>
            </p:cNvCxnSpPr>
            <p:nvPr/>
          </p:nvCxnSpPr>
          <p:spPr>
            <a:xfrm>
              <a:off x="6276117" y="5395905"/>
              <a:ext cx="1332000" cy="0"/>
            </a:xfrm>
            <a:prstGeom prst="straightConnector1">
              <a:avLst/>
            </a:prstGeom>
            <a:ln w="85725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1888C140-6CB2-FD4F-9F0E-D81FD38C62A4}"/>
                </a:ext>
              </a:extLst>
            </p:cNvPr>
            <p:cNvSpPr txBox="1"/>
            <p:nvPr/>
          </p:nvSpPr>
          <p:spPr>
            <a:xfrm>
              <a:off x="7721870" y="4648676"/>
              <a:ext cx="873333" cy="4001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kumimoji="1" lang="ja-JP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普通</a:t>
              </a:r>
            </a:p>
          </p:txBody>
        </p:sp>
        <p:sp>
          <p:nvSpPr>
            <p:cNvPr id="84" name="テキスト ボックス 83">
              <a:extLst>
                <a:ext uri="{FF2B5EF4-FFF2-40B4-BE49-F238E27FC236}">
                  <a16:creationId xmlns:a16="http://schemas.microsoft.com/office/drawing/2014/main" id="{346F54B0-E678-6B47-B9EE-E900EC38CC36}"/>
                </a:ext>
              </a:extLst>
            </p:cNvPr>
            <p:cNvSpPr txBox="1"/>
            <p:nvPr/>
          </p:nvSpPr>
          <p:spPr>
            <a:xfrm>
              <a:off x="7721869" y="5209697"/>
              <a:ext cx="1308368" cy="4001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kumimoji="1" lang="ja-JP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やや強い</a:t>
              </a:r>
            </a:p>
          </p:txBody>
        </p:sp>
        <p:sp>
          <p:nvSpPr>
            <p:cNvPr id="85" name="テキスト ボックス 84">
              <a:extLst>
                <a:ext uri="{FF2B5EF4-FFF2-40B4-BE49-F238E27FC236}">
                  <a16:creationId xmlns:a16="http://schemas.microsoft.com/office/drawing/2014/main" id="{12540052-7063-E449-B883-BB8D11CFB4EE}"/>
                </a:ext>
              </a:extLst>
            </p:cNvPr>
            <p:cNvSpPr txBox="1"/>
            <p:nvPr/>
          </p:nvSpPr>
          <p:spPr>
            <a:xfrm>
              <a:off x="7774659" y="5775392"/>
              <a:ext cx="873333" cy="4001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kumimoji="1" lang="ja-JP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強い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20326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112</Words>
  <Application>Microsoft Macintosh PowerPoint</Application>
  <PresentationFormat>画面に合わせる (4:3)</PresentationFormat>
  <Paragraphs>31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</vt:lpstr>
      <vt:lpstr>游ゴシック</vt:lpstr>
      <vt:lpstr>Arial</vt:lpstr>
      <vt:lpstr>Century Gothic</vt:lpstr>
      <vt:lpstr>Office テーマ</vt:lpstr>
      <vt:lpstr>図解化に使えるフレームワーク</vt:lpstr>
      <vt:lpstr>図解化に使う矢印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杉浦　真由美</dc:creator>
  <cp:lastModifiedBy>杉浦　真由美</cp:lastModifiedBy>
  <cp:revision>7</cp:revision>
  <dcterms:created xsi:type="dcterms:W3CDTF">2021-08-09T07:25:06Z</dcterms:created>
  <dcterms:modified xsi:type="dcterms:W3CDTF">2021-08-14T03:14:07Z</dcterms:modified>
</cp:coreProperties>
</file>