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5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スライド イメージ プレースホルダー 1">
            <a:extLst>
              <a:ext uri="{FF2B5EF4-FFF2-40B4-BE49-F238E27FC236}">
                <a16:creationId xmlns:a16="http://schemas.microsoft.com/office/drawing/2014/main" id="{070F5644-E8A8-E649-9649-AA4EBFBAD9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ノート プレースホルダー 2">
            <a:extLst>
              <a:ext uri="{FF2B5EF4-FFF2-40B4-BE49-F238E27FC236}">
                <a16:creationId xmlns:a16="http://schemas.microsoft.com/office/drawing/2014/main" id="{3FE59CBB-7014-B447-BE0A-A53B0974B6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ja-JP">
              <a:ea typeface="Meiryo Regular"/>
            </a:endParaRPr>
          </a:p>
        </p:txBody>
      </p:sp>
      <p:sp>
        <p:nvSpPr>
          <p:cNvPr id="61443" name="スライド番号プレースホルダー 3">
            <a:extLst>
              <a:ext uri="{FF2B5EF4-FFF2-40B4-BE49-F238E27FC236}">
                <a16:creationId xmlns:a16="http://schemas.microsoft.com/office/drawing/2014/main" id="{AC90C1E9-27A6-2C49-87F5-706B727606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44556D0C-376E-0A40-86DB-EF1780C42921}" type="slidenum">
              <a:rPr lang="ja-JP" altLang="en-US" smtClean="0">
                <a:latin typeface="Meiryo Regular"/>
              </a:rPr>
              <a:pPr/>
              <a:t>1</a:t>
            </a:fld>
            <a:endParaRPr lang="ja-JP" altLang="en-US">
              <a:latin typeface="Meiry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4380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D499563-B6AE-E641-B159-60E5438BF9A5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B8CC-A90C-9849-B115-A8D64D4F51E0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EFB-950E-044F-92F8-26AFA6D5A56F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038F6E6-0E5B-DC4C-BF58-959137E0FF7A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B2CF915-0445-3147-9AA5-C6D3E69A59BB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C3A46C-1532-7D48-ADC3-250D4F555F46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8640F-D754-624B-91C8-12B727D93927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9BC9-E898-E74A-9B73-1E5C2F6633D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0364-66D7-BA4A-9F18-6A975572065C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3C39-653F-E644-B22E-29EF624021B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893A-4D78-F047-8FDB-164A7AF662E1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C7E0A-60AC-6348-9890-2BD9846B62B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タイトル 1">
            <a:extLst>
              <a:ext uri="{FF2B5EF4-FFF2-40B4-BE49-F238E27FC236}">
                <a16:creationId xmlns:a16="http://schemas.microsoft.com/office/drawing/2014/main" id="{1C7DAB9D-5DBC-4C43-9108-D60548615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38" y="44450"/>
            <a:ext cx="8715375" cy="1143000"/>
          </a:xfrm>
        </p:spPr>
        <p:txBody>
          <a:bodyPr/>
          <a:lstStyle/>
          <a:p>
            <a:pPr algn="ctr" eaLnBrk="1" hangingPunct="1"/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プロセスの共有と対等な参加</a:t>
            </a:r>
          </a:p>
        </p:txBody>
      </p:sp>
      <p:grpSp>
        <p:nvGrpSpPr>
          <p:cNvPr id="60418" name="グループ化 4">
            <a:extLst>
              <a:ext uri="{FF2B5EF4-FFF2-40B4-BE49-F238E27FC236}">
                <a16:creationId xmlns:a16="http://schemas.microsoft.com/office/drawing/2014/main" id="{62D3AA6F-2001-D549-8FE5-DDF4B55DAE45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060575"/>
            <a:ext cx="3311525" cy="1873250"/>
            <a:chOff x="323528" y="1556792"/>
            <a:chExt cx="3312000" cy="1872208"/>
          </a:xfrm>
        </p:grpSpPr>
        <p:sp>
          <p:nvSpPr>
            <p:cNvPr id="60439" name="サブタイトル 2">
              <a:extLst>
                <a:ext uri="{FF2B5EF4-FFF2-40B4-BE49-F238E27FC236}">
                  <a16:creationId xmlns:a16="http://schemas.microsoft.com/office/drawing/2014/main" id="{B1513D5E-44FF-FB48-B79F-D7FD3A35B4E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67360" y="1726243"/>
              <a:ext cx="3024336" cy="466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algn="ctr"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8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まとまらない　</a:t>
              </a:r>
            </a:p>
          </p:txBody>
        </p:sp>
        <p:sp>
          <p:nvSpPr>
            <p:cNvPr id="4" name="角丸四角形 3">
              <a:extLst>
                <a:ext uri="{FF2B5EF4-FFF2-40B4-BE49-F238E27FC236}">
                  <a16:creationId xmlns:a16="http://schemas.microsoft.com/office/drawing/2014/main" id="{167F69D5-16DE-7B46-8293-E80A4D95DC2E}"/>
                </a:ext>
              </a:extLst>
            </p:cNvPr>
            <p:cNvSpPr/>
            <p:nvPr/>
          </p:nvSpPr>
          <p:spPr>
            <a:xfrm>
              <a:off x="323528" y="1556792"/>
              <a:ext cx="3312000" cy="187220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0441" name="サブタイトル 2">
              <a:extLst>
                <a:ext uri="{FF2B5EF4-FFF2-40B4-BE49-F238E27FC236}">
                  <a16:creationId xmlns:a16="http://schemas.microsoft.com/office/drawing/2014/main" id="{841BE3D5-F5C4-BD4C-9184-7F0E553DFF6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5352" y="2192394"/>
              <a:ext cx="3168352" cy="1164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・水かけ論／堂々巡り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・個人攻撃ばかり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・結論があいまい　</a:t>
              </a:r>
            </a:p>
          </p:txBody>
        </p:sp>
      </p:grpSp>
      <p:grpSp>
        <p:nvGrpSpPr>
          <p:cNvPr id="60419" name="グループ化 6">
            <a:extLst>
              <a:ext uri="{FF2B5EF4-FFF2-40B4-BE49-F238E27FC236}">
                <a16:creationId xmlns:a16="http://schemas.microsoft.com/office/drawing/2014/main" id="{55379FEB-B7C8-AD4E-8047-A4C5C3095B6C}"/>
              </a:ext>
            </a:extLst>
          </p:cNvPr>
          <p:cNvGrpSpPr>
            <a:grpSpLocks/>
          </p:cNvGrpSpPr>
          <p:nvPr/>
        </p:nvGrpSpPr>
        <p:grpSpPr bwMode="auto">
          <a:xfrm>
            <a:off x="4427538" y="2060575"/>
            <a:ext cx="3313112" cy="1873250"/>
            <a:chOff x="4860032" y="1556792"/>
            <a:chExt cx="3312000" cy="1872208"/>
          </a:xfrm>
        </p:grpSpPr>
        <p:sp>
          <p:nvSpPr>
            <p:cNvPr id="28" name="角丸四角形 27">
              <a:extLst>
                <a:ext uri="{FF2B5EF4-FFF2-40B4-BE49-F238E27FC236}">
                  <a16:creationId xmlns:a16="http://schemas.microsoft.com/office/drawing/2014/main" id="{5E89BF42-A3FF-2C4B-BA1A-F5C839661C79}"/>
                </a:ext>
              </a:extLst>
            </p:cNvPr>
            <p:cNvSpPr/>
            <p:nvPr/>
          </p:nvSpPr>
          <p:spPr>
            <a:xfrm>
              <a:off x="4860032" y="1556792"/>
              <a:ext cx="3312000" cy="187220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60437" name="サブタイトル 2">
              <a:extLst>
                <a:ext uri="{FF2B5EF4-FFF2-40B4-BE49-F238E27FC236}">
                  <a16:creationId xmlns:a16="http://schemas.microsoft.com/office/drawing/2014/main" id="{4DA6772F-B265-8340-8CF9-A7AF9F265B5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58054" y="1708174"/>
              <a:ext cx="3024336" cy="466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algn="ctr"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800">
                  <a:solidFill>
                    <a:schemeClr val="bg1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健全な話し合い　</a:t>
              </a:r>
            </a:p>
          </p:txBody>
        </p:sp>
        <p:sp>
          <p:nvSpPr>
            <p:cNvPr id="60438" name="サブタイトル 2">
              <a:extLst>
                <a:ext uri="{FF2B5EF4-FFF2-40B4-BE49-F238E27FC236}">
                  <a16:creationId xmlns:a16="http://schemas.microsoft.com/office/drawing/2014/main" id="{B26B48C3-F336-1C40-9935-B45621092DC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940857" y="2188062"/>
              <a:ext cx="3150350" cy="1164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chemeClr val="bg1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・活気ある意見交換</a:t>
              </a:r>
              <a:endParaRPr lang="en-US" altLang="ja-JP" sz="2000">
                <a:solidFill>
                  <a:schemeClr val="bg1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chemeClr val="bg1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・本質をついた議論</a:t>
              </a:r>
              <a:endParaRPr lang="en-US" altLang="ja-JP" sz="2000">
                <a:solidFill>
                  <a:schemeClr val="bg1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chemeClr val="bg1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・創造的な合意形成</a:t>
              </a:r>
            </a:p>
          </p:txBody>
        </p:sp>
      </p:grpSp>
      <p:sp>
        <p:nvSpPr>
          <p:cNvPr id="60420" name="サブタイトル 2">
            <a:extLst>
              <a:ext uri="{FF2B5EF4-FFF2-40B4-BE49-F238E27FC236}">
                <a16:creationId xmlns:a16="http://schemas.microsoft.com/office/drawing/2014/main" id="{0C981EAE-2D88-A448-84CD-38D17A648F31}"/>
              </a:ext>
            </a:extLst>
          </p:cNvPr>
          <p:cNvSpPr txBox="1">
            <a:spLocks/>
          </p:cNvSpPr>
          <p:nvPr/>
        </p:nvSpPr>
        <p:spPr bwMode="auto">
          <a:xfrm>
            <a:off x="2700338" y="1019175"/>
            <a:ext cx="3024187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プロセス共有度　</a:t>
            </a:r>
          </a:p>
        </p:txBody>
      </p:sp>
      <p:sp>
        <p:nvSpPr>
          <p:cNvPr id="60421" name="サブタイトル 2">
            <a:extLst>
              <a:ext uri="{FF2B5EF4-FFF2-40B4-BE49-F238E27FC236}">
                <a16:creationId xmlns:a16="http://schemas.microsoft.com/office/drawing/2014/main" id="{DB6D28F5-F392-2E42-B39A-57D58CA26DC9}"/>
              </a:ext>
            </a:extLst>
          </p:cNvPr>
          <p:cNvSpPr txBox="1">
            <a:spLocks/>
          </p:cNvSpPr>
          <p:nvPr/>
        </p:nvSpPr>
        <p:spPr bwMode="auto">
          <a:xfrm>
            <a:off x="8391525" y="2781300"/>
            <a:ext cx="534988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参加度　</a:t>
            </a:r>
          </a:p>
        </p:txBody>
      </p:sp>
      <p:grpSp>
        <p:nvGrpSpPr>
          <p:cNvPr id="60422" name="グループ化 33">
            <a:extLst>
              <a:ext uri="{FF2B5EF4-FFF2-40B4-BE49-F238E27FC236}">
                <a16:creationId xmlns:a16="http://schemas.microsoft.com/office/drawing/2014/main" id="{AFB2ACFE-BDE6-3245-8F7B-2920F8C3C681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4329113"/>
            <a:ext cx="3311525" cy="1873250"/>
            <a:chOff x="323528" y="1556792"/>
            <a:chExt cx="3312000" cy="1872208"/>
          </a:xfrm>
        </p:grpSpPr>
        <p:sp>
          <p:nvSpPr>
            <p:cNvPr id="60433" name="サブタイトル 2">
              <a:extLst>
                <a:ext uri="{FF2B5EF4-FFF2-40B4-BE49-F238E27FC236}">
                  <a16:creationId xmlns:a16="http://schemas.microsoft.com/office/drawing/2014/main" id="{E91D2D57-B584-044C-96E9-5E834D232A7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67360" y="1726243"/>
              <a:ext cx="3024336" cy="466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algn="ctr"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8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意見が出ない　</a:t>
              </a:r>
            </a:p>
          </p:txBody>
        </p:sp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6B17F416-5FC2-B341-985C-DE7DD3FF287C}"/>
                </a:ext>
              </a:extLst>
            </p:cNvPr>
            <p:cNvSpPr/>
            <p:nvPr/>
          </p:nvSpPr>
          <p:spPr>
            <a:xfrm>
              <a:off x="323528" y="1556792"/>
              <a:ext cx="3312000" cy="187220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0435" name="サブタイトル 2">
              <a:extLst>
                <a:ext uri="{FF2B5EF4-FFF2-40B4-BE49-F238E27FC236}">
                  <a16:creationId xmlns:a16="http://schemas.microsoft.com/office/drawing/2014/main" id="{F3B42279-5DFA-994E-8F0C-D7D6A33675F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5352" y="2192394"/>
              <a:ext cx="3168352" cy="1164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・発言者の固定化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・言ったもの負け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・演説を拝聴するだけ　</a:t>
              </a:r>
            </a:p>
          </p:txBody>
        </p:sp>
      </p:grpSp>
      <p:grpSp>
        <p:nvGrpSpPr>
          <p:cNvPr id="60423" name="グループ化 37">
            <a:extLst>
              <a:ext uri="{FF2B5EF4-FFF2-40B4-BE49-F238E27FC236}">
                <a16:creationId xmlns:a16="http://schemas.microsoft.com/office/drawing/2014/main" id="{B3FDAE48-5CED-8A42-A71C-4BCC02712EEE}"/>
              </a:ext>
            </a:extLst>
          </p:cNvPr>
          <p:cNvGrpSpPr>
            <a:grpSpLocks/>
          </p:cNvGrpSpPr>
          <p:nvPr/>
        </p:nvGrpSpPr>
        <p:grpSpPr bwMode="auto">
          <a:xfrm>
            <a:off x="4427538" y="4329113"/>
            <a:ext cx="3313112" cy="1873250"/>
            <a:chOff x="4860032" y="1556792"/>
            <a:chExt cx="3312000" cy="1872208"/>
          </a:xfrm>
        </p:grpSpPr>
        <p:sp>
          <p:nvSpPr>
            <p:cNvPr id="60430" name="サブタイトル 2">
              <a:extLst>
                <a:ext uri="{FF2B5EF4-FFF2-40B4-BE49-F238E27FC236}">
                  <a16:creationId xmlns:a16="http://schemas.microsoft.com/office/drawing/2014/main" id="{680AF970-E57B-F042-B883-C2578F1F476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58054" y="1708174"/>
              <a:ext cx="3024336" cy="466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algn="ctr"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8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かみ合わない　</a:t>
              </a:r>
            </a:p>
          </p:txBody>
        </p:sp>
        <p:sp>
          <p:nvSpPr>
            <p:cNvPr id="40" name="角丸四角形 39">
              <a:extLst>
                <a:ext uri="{FF2B5EF4-FFF2-40B4-BE49-F238E27FC236}">
                  <a16:creationId xmlns:a16="http://schemas.microsoft.com/office/drawing/2014/main" id="{DF58BB47-E28E-174B-BA2A-D646DEDFA02C}"/>
                </a:ext>
              </a:extLst>
            </p:cNvPr>
            <p:cNvSpPr/>
            <p:nvPr/>
          </p:nvSpPr>
          <p:spPr>
            <a:xfrm>
              <a:off x="4860032" y="1556792"/>
              <a:ext cx="3312000" cy="187220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0432" name="サブタイトル 2">
              <a:extLst>
                <a:ext uri="{FF2B5EF4-FFF2-40B4-BE49-F238E27FC236}">
                  <a16:creationId xmlns:a16="http://schemas.microsoft.com/office/drawing/2014/main" id="{0C462709-2A6D-464A-91D8-88EF060EF0C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940857" y="2188062"/>
              <a:ext cx="3150350" cy="1164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Meiryo Regular"/>
                  <a:ea typeface="Meiryo Regular"/>
                  <a:cs typeface="Meiryo Regular"/>
                </a:defRPr>
              </a:lvl9pPr>
            </a:lstStyle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・筋の通らない発言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・思いつき／脱線</a:t>
              </a:r>
              <a:endParaRPr lang="en-US" altLang="ja-JP" sz="2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endParaRPr>
            </a:p>
            <a:p>
              <a:pPr eaLnBrk="1" hangingPunct="1">
                <a:lnSpc>
                  <a:spcPts val="2400"/>
                </a:lnSpc>
                <a:buFontTx/>
                <a:buNone/>
              </a:pPr>
              <a:r>
                <a:rPr lang="ja-JP" altLang="en-US" sz="2000">
                  <a:solidFill>
                    <a:srgbClr val="404040"/>
                  </a:solidFill>
                  <a:latin typeface="メイリオ" panose="020B0604030504040204" pitchFamily="34" charset="-128"/>
                  <a:ea typeface="メイリオ" panose="020B0604030504040204" pitchFamily="34" charset="-128"/>
                </a:rPr>
                <a:t>・論点が不明瞭</a:t>
              </a:r>
            </a:p>
          </p:txBody>
        </p:sp>
      </p:grpSp>
      <p:sp>
        <p:nvSpPr>
          <p:cNvPr id="60424" name="サブタイトル 2">
            <a:extLst>
              <a:ext uri="{FF2B5EF4-FFF2-40B4-BE49-F238E27FC236}">
                <a16:creationId xmlns:a16="http://schemas.microsoft.com/office/drawing/2014/main" id="{F85FA1FC-81A3-BF43-8A94-8739713C2CE8}"/>
              </a:ext>
            </a:extLst>
          </p:cNvPr>
          <p:cNvSpPr txBox="1">
            <a:spLocks/>
          </p:cNvSpPr>
          <p:nvPr/>
        </p:nvSpPr>
        <p:spPr bwMode="auto">
          <a:xfrm>
            <a:off x="3673475" y="1595438"/>
            <a:ext cx="108108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大　</a:t>
            </a:r>
          </a:p>
        </p:txBody>
      </p:sp>
      <p:sp>
        <p:nvSpPr>
          <p:cNvPr id="60425" name="サブタイトル 2">
            <a:extLst>
              <a:ext uri="{FF2B5EF4-FFF2-40B4-BE49-F238E27FC236}">
                <a16:creationId xmlns:a16="http://schemas.microsoft.com/office/drawing/2014/main" id="{7E76A628-B881-7644-9B8B-2A2697409651}"/>
              </a:ext>
            </a:extLst>
          </p:cNvPr>
          <p:cNvSpPr txBox="1">
            <a:spLocks/>
          </p:cNvSpPr>
          <p:nvPr/>
        </p:nvSpPr>
        <p:spPr bwMode="auto">
          <a:xfrm>
            <a:off x="7575550" y="4017963"/>
            <a:ext cx="1079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大　</a:t>
            </a:r>
          </a:p>
        </p:txBody>
      </p:sp>
      <p:sp>
        <p:nvSpPr>
          <p:cNvPr id="60426" name="サブタイトル 2">
            <a:extLst>
              <a:ext uri="{FF2B5EF4-FFF2-40B4-BE49-F238E27FC236}">
                <a16:creationId xmlns:a16="http://schemas.microsoft.com/office/drawing/2014/main" id="{DF06B6B9-676C-C44F-ACEC-BCF925CFFCA7}"/>
              </a:ext>
            </a:extLst>
          </p:cNvPr>
          <p:cNvSpPr txBox="1">
            <a:spLocks/>
          </p:cNvSpPr>
          <p:nvPr/>
        </p:nvSpPr>
        <p:spPr bwMode="auto">
          <a:xfrm>
            <a:off x="3690938" y="6375400"/>
            <a:ext cx="1079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小　</a:t>
            </a:r>
          </a:p>
        </p:txBody>
      </p:sp>
      <p:sp>
        <p:nvSpPr>
          <p:cNvPr id="60427" name="サブタイトル 2">
            <a:extLst>
              <a:ext uri="{FF2B5EF4-FFF2-40B4-BE49-F238E27FC236}">
                <a16:creationId xmlns:a16="http://schemas.microsoft.com/office/drawing/2014/main" id="{93728F0C-0B26-6E40-9BF4-CF46C4E6CBB3}"/>
              </a:ext>
            </a:extLst>
          </p:cNvPr>
          <p:cNvSpPr txBox="1">
            <a:spLocks/>
          </p:cNvSpPr>
          <p:nvPr/>
        </p:nvSpPr>
        <p:spPr bwMode="auto">
          <a:xfrm>
            <a:off x="-182563" y="4030663"/>
            <a:ext cx="108108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Meiryo Regular"/>
                <a:cs typeface="Meiryo Regular"/>
              </a:defRPr>
            </a:lvl9pPr>
          </a:lstStyle>
          <a:p>
            <a:pPr algn="ctr" eaLnBrk="1" hangingPunct="1">
              <a:lnSpc>
                <a:spcPts val="2400"/>
              </a:lnSpc>
              <a:buFontTx/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小　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942CC444-A864-5345-8B92-C6F84A9A7315}"/>
              </a:ext>
            </a:extLst>
          </p:cNvPr>
          <p:cNvCxnSpPr>
            <a:cxnSpLocks/>
          </p:cNvCxnSpPr>
          <p:nvPr/>
        </p:nvCxnSpPr>
        <p:spPr>
          <a:xfrm flipH="1">
            <a:off x="4208463" y="1989138"/>
            <a:ext cx="0" cy="4283075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FA2B5356-8126-3F47-B8EB-97F3A67CD89B}"/>
              </a:ext>
            </a:extLst>
          </p:cNvPr>
          <p:cNvCxnSpPr>
            <a:cxnSpLocks/>
          </p:cNvCxnSpPr>
          <p:nvPr/>
        </p:nvCxnSpPr>
        <p:spPr>
          <a:xfrm rot="5400000" flipH="1">
            <a:off x="4229894" y="543719"/>
            <a:ext cx="0" cy="716438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0C36458-E91F-B04E-B72D-16A60C95B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1475" y="6533857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11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83</Words>
  <Application>Microsoft Macintosh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Regular</vt:lpstr>
      <vt:lpstr>メイリオ</vt:lpstr>
      <vt:lpstr>メイリオ</vt:lpstr>
      <vt:lpstr>游ゴシック</vt:lpstr>
      <vt:lpstr>Arial</vt:lpstr>
      <vt:lpstr>Century Gothic</vt:lpstr>
      <vt:lpstr>Office テーマ</vt:lpstr>
      <vt:lpstr>プロセスの共有と対等な参加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4</cp:revision>
  <dcterms:created xsi:type="dcterms:W3CDTF">2021-08-09T07:25:06Z</dcterms:created>
  <dcterms:modified xsi:type="dcterms:W3CDTF">2021-08-10T08:03:59Z</dcterms:modified>
</cp:coreProperties>
</file>