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8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B2-E54A-A019-78E65C5EB0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B2-E54A-A019-78E65C5EB0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B2-E54A-A019-78E65C5EB008}"/>
              </c:ext>
            </c:extLst>
          </c:dPt>
          <c:cat>
            <c:strRef>
              <c:f>Sheet1!$A$2:$A$4</c:f>
              <c:strCache>
                <c:ptCount val="3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C-BA4C-809C-29BFE699B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478FB-2F6E-7940-BC40-A49AB9D45E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7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334D24-27A5-624E-B47B-822B82CE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501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70</a:t>
            </a:r>
            <a:r>
              <a:rPr kumimoji="1" lang="ja-JP" alt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kumimoji="1" lang="ja-JP" alt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kumimoji="1"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kumimoji="1" lang="ja-JP" alt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の法則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9B6E91B-0773-3C4F-BBE4-D976397A6CEB}"/>
              </a:ext>
            </a:extLst>
          </p:cNvPr>
          <p:cNvGrpSpPr/>
          <p:nvPr/>
        </p:nvGrpSpPr>
        <p:grpSpPr>
          <a:xfrm>
            <a:off x="778322" y="1479976"/>
            <a:ext cx="7247621" cy="4354371"/>
            <a:chOff x="793820" y="2369616"/>
            <a:chExt cx="7247621" cy="4354371"/>
          </a:xfrm>
        </p:grpSpPr>
        <p:graphicFrame>
          <p:nvGraphicFramePr>
            <p:cNvPr id="4" name="グラフ 3">
              <a:extLst>
                <a:ext uri="{FF2B5EF4-FFF2-40B4-BE49-F238E27FC236}">
                  <a16:creationId xmlns:a16="http://schemas.microsoft.com/office/drawing/2014/main" id="{669C045D-5754-4D40-8D51-595C39091336}"/>
                </a:ext>
              </a:extLst>
            </p:cNvPr>
            <p:cNvGraphicFramePr/>
            <p:nvPr/>
          </p:nvGraphicFramePr>
          <p:xfrm>
            <a:off x="1945441" y="2659987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4088224-611F-484B-B6D1-AABA3BE80E3F}"/>
                </a:ext>
              </a:extLst>
            </p:cNvPr>
            <p:cNvSpPr txBox="1"/>
            <p:nvPr/>
          </p:nvSpPr>
          <p:spPr>
            <a:xfrm>
              <a:off x="4981470" y="4418060"/>
              <a:ext cx="2152860" cy="9771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直接経験</a:t>
              </a:r>
              <a:endPara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70</a:t>
              </a: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％</a:t>
              </a:r>
              <a:endPara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EF8E151-80D8-5843-91FA-82C7D83F1EFE}"/>
                </a:ext>
              </a:extLst>
            </p:cNvPr>
            <p:cNvSpPr txBox="1"/>
            <p:nvPr/>
          </p:nvSpPr>
          <p:spPr>
            <a:xfrm>
              <a:off x="793820" y="3591337"/>
              <a:ext cx="2996084" cy="9771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他者の観察・アドバイス</a:t>
              </a:r>
              <a:endPara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20</a:t>
              </a: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％</a:t>
              </a:r>
              <a:endPara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C87EC8F-72AF-CF44-9C0B-D228B70A5CD8}"/>
                </a:ext>
              </a:extLst>
            </p:cNvPr>
            <p:cNvSpPr txBox="1"/>
            <p:nvPr/>
          </p:nvSpPr>
          <p:spPr>
            <a:xfrm>
              <a:off x="2762459" y="2369616"/>
              <a:ext cx="2996084" cy="9771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読書・研修</a:t>
              </a:r>
              <a:endPara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10</a:t>
              </a:r>
              <a:r>
                <a:rPr kumimoji="1" lang="ja-JP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％</a:t>
              </a:r>
              <a:endPara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EE6386-E5E6-624B-A684-575D8591B6D2}"/>
              </a:ext>
            </a:extLst>
          </p:cNvPr>
          <p:cNvSpPr txBox="1"/>
          <p:nvPr/>
        </p:nvSpPr>
        <p:spPr>
          <a:xfrm>
            <a:off x="4121017" y="6017086"/>
            <a:ext cx="4883499" cy="3462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松尾（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2011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）図表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2-1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を参考に作成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369D65FC-0467-BC4F-B15A-8C7FD08A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86405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9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37</Words>
  <Application>Microsoft Macintosh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70：20：10の法則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9</cp:revision>
  <dcterms:created xsi:type="dcterms:W3CDTF">2021-08-09T07:25:06Z</dcterms:created>
  <dcterms:modified xsi:type="dcterms:W3CDTF">2021-08-14T03:53:41Z</dcterms:modified>
</cp:coreProperties>
</file>