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87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69660"/>
  </p:normalViewPr>
  <p:slideViewPr>
    <p:cSldViewPr snapToGrid="0" snapToObjects="1">
      <p:cViewPr varScale="1">
        <p:scale>
          <a:sx n="82" d="100"/>
          <a:sy n="82" d="100"/>
        </p:scale>
        <p:origin x="292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explosion val="3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B2-E54A-A019-78E65C5EB0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B2-E54A-A019-78E65C5EB0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B2-E54A-A019-78E65C5EB008}"/>
              </c:ext>
            </c:extLst>
          </c:dPt>
          <c:cat>
            <c:strRef>
              <c:f>Sheet1!$A$2:$A$4</c:f>
              <c:strCache>
                <c:ptCount val="3"/>
                <c:pt idx="0">
                  <c:v>第 1 四半期</c:v>
                </c:pt>
                <c:pt idx="1">
                  <c:v>第 2 四半期</c:v>
                </c:pt>
                <c:pt idx="2">
                  <c:v>第 3 四半期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70</c:v>
                </c:pt>
                <c:pt idx="1">
                  <c:v>20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FC-BA4C-809C-29BFE699BC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6A5242-F565-1946-869A-E58CE989A42B}" type="datetimeFigureOut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9F1A1C-BC24-B442-9588-7EBAA1C79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595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4478FB-2F6E-7940-BC40-A49AB9D45EC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4975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7D0F1B4-B73F-2349-B5D6-25A9FDE4F8C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485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86999-CCE6-0B41-935C-2B553AD2986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0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9EDB1-5AFF-8845-893F-96735AA17E01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61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DB2FA213-CF61-A24E-A70E-50271FE08F16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Meiryo" panose="020B0604030504040204" pitchFamily="34" charset="-128"/>
                <a:ea typeface="Meiryo" panose="020B0604030504040204" pitchFamily="34" charset="-128"/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1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EC83EF-D8BA-9C49-8063-1020BA2A0DF3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7CDB74B-2FE6-B74A-BE83-0CFCD1073D0D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54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D6FBA-7C02-6B42-8DB6-7325B57E76BB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87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07A0-2D90-0542-BE44-513E41EBCBC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714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9B2D-9319-FC4A-BAF1-E7C38ECF6B08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1604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5E4D3-3AA2-694B-8348-C2B1516E52C0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B87FC-072F-3E45-89F6-104E02B0EAB4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3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F843-88BB-084E-9782-F6DAF35FEE8F}" type="datetime1">
              <a:rPr kumimoji="1" lang="ja-JP" altLang="en-US" smtClean="0"/>
              <a:t>2021/8/14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" altLang="ja-JP"/>
              <a:t>©︎ Mayumi SUGIURA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5DAF4-3AFA-F044-8DE5-418ACE1828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37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334D24-27A5-624E-B47B-822B82CE5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3501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70</a:t>
            </a:r>
            <a:r>
              <a:rPr kumimoji="1" lang="ja-JP" alt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r>
              <a:rPr kumimoji="1"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  <a:r>
              <a:rPr kumimoji="1" lang="ja-JP" alt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：</a:t>
            </a:r>
            <a:r>
              <a:rPr kumimoji="1" lang="en-US" altLang="ja-JP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  <a:r>
              <a:rPr kumimoji="1" lang="ja-JP" altLang="en-US" sz="4000">
                <a:solidFill>
                  <a:schemeClr val="tx1">
                    <a:lumMod val="75000"/>
                    <a:lumOff val="25000"/>
                  </a:schemeClr>
                </a:solidFill>
              </a:rPr>
              <a:t>の法則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09B6E91B-0773-3C4F-BBE4-D976397A6CEB}"/>
              </a:ext>
            </a:extLst>
          </p:cNvPr>
          <p:cNvGrpSpPr/>
          <p:nvPr/>
        </p:nvGrpSpPr>
        <p:grpSpPr>
          <a:xfrm>
            <a:off x="778322" y="1479976"/>
            <a:ext cx="7247621" cy="4354371"/>
            <a:chOff x="793820" y="2369616"/>
            <a:chExt cx="7247621" cy="4354371"/>
          </a:xfrm>
        </p:grpSpPr>
        <p:graphicFrame>
          <p:nvGraphicFramePr>
            <p:cNvPr id="4" name="グラフ 3">
              <a:extLst>
                <a:ext uri="{FF2B5EF4-FFF2-40B4-BE49-F238E27FC236}">
                  <a16:creationId xmlns:a16="http://schemas.microsoft.com/office/drawing/2014/main" id="{669C045D-5754-4D40-8D51-595C39091336}"/>
                </a:ext>
              </a:extLst>
            </p:cNvPr>
            <p:cNvGraphicFramePr/>
            <p:nvPr/>
          </p:nvGraphicFramePr>
          <p:xfrm>
            <a:off x="1945441" y="2659987"/>
            <a:ext cx="6096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B4088224-611F-484B-B6D1-AABA3BE80E3F}"/>
                </a:ext>
              </a:extLst>
            </p:cNvPr>
            <p:cNvSpPr txBox="1"/>
            <p:nvPr/>
          </p:nvSpPr>
          <p:spPr>
            <a:xfrm>
              <a:off x="4981470" y="4418060"/>
              <a:ext cx="2152860" cy="97719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rPr>
                <a:t>直接経験</a:t>
              </a:r>
              <a:endParaRPr kumimoji="1"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rPr>
                <a:t>70</a:t>
              </a:r>
              <a:r>
                <a:rPr kumimoji="1" lang="ja-JP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rPr>
                <a:t>％</a:t>
              </a:r>
              <a:endPara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FEF8E151-80D8-5843-91FA-82C7D83F1EFE}"/>
                </a:ext>
              </a:extLst>
            </p:cNvPr>
            <p:cNvSpPr txBox="1"/>
            <p:nvPr/>
          </p:nvSpPr>
          <p:spPr>
            <a:xfrm>
              <a:off x="793820" y="3591337"/>
              <a:ext cx="2996084" cy="97719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rPr>
                <a:t>他者の観察・アドバイス</a:t>
              </a:r>
              <a:endParaRPr kumimoji="1"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rPr>
                <a:t>20</a:t>
              </a:r>
              <a:r>
                <a:rPr kumimoji="1" lang="ja-JP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rPr>
                <a:t>％</a:t>
              </a:r>
              <a:endPara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endParaRPr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CC87EC8F-72AF-CF44-9C0B-D228B70A5CD8}"/>
                </a:ext>
              </a:extLst>
            </p:cNvPr>
            <p:cNvSpPr txBox="1"/>
            <p:nvPr/>
          </p:nvSpPr>
          <p:spPr>
            <a:xfrm>
              <a:off x="2762459" y="2369616"/>
              <a:ext cx="2996084" cy="977191"/>
            </a:xfrm>
            <a:prstGeom prst="rect">
              <a:avLst/>
            </a:prstGeom>
            <a:noFill/>
          </p:spPr>
          <p:txBody>
            <a:bodyPr wrap="square" rtlCol="0" anchor="t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rPr>
                <a:t>読書・研修</a:t>
              </a:r>
              <a:endParaRPr kumimoji="1" lang="en-US" altLang="ja-JP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endParaRPr>
            </a:p>
            <a:p>
              <a:pPr algn="ctr">
                <a:lnSpc>
                  <a:spcPct val="150000"/>
                </a:lnSpc>
              </a:pPr>
              <a:r>
                <a:rPr kumimoji="1" lang="en-US" altLang="ja-JP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rPr>
                <a:t>10</a:t>
              </a:r>
              <a:r>
                <a:rPr kumimoji="1" lang="ja-JP" altLang="en-US" sz="2000">
                  <a:solidFill>
                    <a:schemeClr val="tx1">
                      <a:lumMod val="75000"/>
                      <a:lumOff val="25000"/>
                    </a:schemeClr>
                  </a:solidFill>
                  <a:latin typeface="Meiryo" charset="-128"/>
                  <a:ea typeface="Meiryo" charset="-128"/>
                  <a:cs typeface="Meiryo" charset="-128"/>
                </a:rPr>
                <a:t>％</a:t>
              </a:r>
              <a:endPara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endParaRPr>
            </a:p>
          </p:txBody>
        </p:sp>
      </p:grp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1EE6386-E5E6-624B-A684-575D8591B6D2}"/>
              </a:ext>
            </a:extLst>
          </p:cNvPr>
          <p:cNvSpPr txBox="1"/>
          <p:nvPr/>
        </p:nvSpPr>
        <p:spPr>
          <a:xfrm>
            <a:off x="4121017" y="6017086"/>
            <a:ext cx="4883499" cy="34624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r">
              <a:lnSpc>
                <a:spcPct val="150000"/>
              </a:lnSpc>
            </a:pP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松尾（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2011</a:t>
            </a: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）図表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2-1</a:t>
            </a:r>
            <a:r>
              <a:rPr kumimoji="1" lang="ja-JP" altLang="en-US" sz="1200">
                <a:solidFill>
                  <a:schemeClr val="tx1">
                    <a:lumMod val="75000"/>
                    <a:lumOff val="25000"/>
                  </a:schemeClr>
                </a:solidFill>
                <a:latin typeface="Meiryo" charset="-128"/>
                <a:ea typeface="Meiryo" charset="-128"/>
                <a:cs typeface="Meiryo" charset="-128"/>
              </a:rPr>
              <a:t>を参考に作成</a:t>
            </a: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Meiryo" charset="-128"/>
              <a:ea typeface="Meiryo" charset="-128"/>
              <a:cs typeface="Meiryo" charset="-128"/>
            </a:endParaRPr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369D65FC-0467-BC4F-B15A-8C7FD08A0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486405"/>
            <a:ext cx="3086100" cy="365125"/>
          </a:xfrm>
        </p:spPr>
        <p:txBody>
          <a:bodyPr/>
          <a:lstStyle/>
          <a:p>
            <a:r>
              <a:rPr kumimoji="1" lang="en" altLang="ja-JP" dirty="0"/>
              <a:t>©︎ Mayumi SUGIURA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93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37</Words>
  <Application>Microsoft Macintosh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</vt:lpstr>
      <vt:lpstr>游ゴシック</vt:lpstr>
      <vt:lpstr>Arial</vt:lpstr>
      <vt:lpstr>Century Gothic</vt:lpstr>
      <vt:lpstr>Office テーマ</vt:lpstr>
      <vt:lpstr>70：20：10の法則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杉浦　真由美</dc:creator>
  <cp:lastModifiedBy>杉浦　真由美</cp:lastModifiedBy>
  <cp:revision>9</cp:revision>
  <dcterms:created xsi:type="dcterms:W3CDTF">2021-08-09T07:25:06Z</dcterms:created>
  <dcterms:modified xsi:type="dcterms:W3CDTF">2021-08-14T03:53:41Z</dcterms:modified>
</cp:coreProperties>
</file>