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891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6327"/>
  </p:normalViewPr>
  <p:slideViewPr>
    <p:cSldViewPr snapToGrid="0" snapToObjects="1">
      <p:cViewPr varScale="1">
        <p:scale>
          <a:sx n="119" d="100"/>
          <a:sy n="119" d="100"/>
        </p:scale>
        <p:origin x="188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6A5242-F565-1946-869A-E58CE989A42B}" type="datetimeFigureOut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F1A1C-BC24-B442-9588-7EBAA1C79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954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62E1DD8F-D9C8-E14F-88E7-1B97739F91CA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485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A73C-4076-934D-B140-BD2AD02F7660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87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E6530-6480-B64A-94D7-50531962F5CB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4613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71F3EE9E-341A-4C4B-91F5-561512EB03E7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15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899C551-D78C-4A41-9EB1-1D1CC41C08AC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024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530013B-EE0A-6640-A887-721CD866A12C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54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60AF0-E4C1-CE48-8262-CC574EB54E19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7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737DD-DD59-964B-86C7-8E2B17157023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145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EF26F-F992-1D46-ABC6-BD7AE712EA1D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1604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43770-1EC5-F848-AD03-FDD9917717C8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687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2FE91-7514-BD4B-9F39-D51552B7063C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237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4C618-BD71-1740-B2C0-3102FE584DCA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371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7927EB94-13D6-6448-82A4-97C76116DCC9}"/>
              </a:ext>
            </a:extLst>
          </p:cNvPr>
          <p:cNvGrpSpPr/>
          <p:nvPr/>
        </p:nvGrpSpPr>
        <p:grpSpPr>
          <a:xfrm>
            <a:off x="1722605" y="2417618"/>
            <a:ext cx="6301090" cy="2402002"/>
            <a:chOff x="1321912" y="3753258"/>
            <a:chExt cx="6301090" cy="2402002"/>
          </a:xfrm>
        </p:grpSpPr>
        <p:sp>
          <p:nvSpPr>
            <p:cNvPr id="4" name="直方体 3">
              <a:extLst>
                <a:ext uri="{FF2B5EF4-FFF2-40B4-BE49-F238E27FC236}">
                  <a16:creationId xmlns:a16="http://schemas.microsoft.com/office/drawing/2014/main" id="{A1572ECD-B740-8443-827A-3C7A03239616}"/>
                </a:ext>
              </a:extLst>
            </p:cNvPr>
            <p:cNvSpPr/>
            <p:nvPr/>
          </p:nvSpPr>
          <p:spPr>
            <a:xfrm>
              <a:off x="1570380" y="5619261"/>
              <a:ext cx="4087601" cy="513859"/>
            </a:xfrm>
            <a:prstGeom prst="cub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直方体 33">
              <a:extLst>
                <a:ext uri="{FF2B5EF4-FFF2-40B4-BE49-F238E27FC236}">
                  <a16:creationId xmlns:a16="http://schemas.microsoft.com/office/drawing/2014/main" id="{C892B05B-BD5E-7F48-A9C7-94F7768425AB}"/>
                </a:ext>
              </a:extLst>
            </p:cNvPr>
            <p:cNvSpPr/>
            <p:nvPr/>
          </p:nvSpPr>
          <p:spPr>
            <a:xfrm>
              <a:off x="2160078" y="5241076"/>
              <a:ext cx="3497906" cy="513859"/>
            </a:xfrm>
            <a:prstGeom prst="cub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直方体 36">
              <a:extLst>
                <a:ext uri="{FF2B5EF4-FFF2-40B4-BE49-F238E27FC236}">
                  <a16:creationId xmlns:a16="http://schemas.microsoft.com/office/drawing/2014/main" id="{6C018FB8-FF76-5641-8B15-2F9856D20232}"/>
                </a:ext>
              </a:extLst>
            </p:cNvPr>
            <p:cNvSpPr/>
            <p:nvPr/>
          </p:nvSpPr>
          <p:spPr>
            <a:xfrm>
              <a:off x="2749777" y="4851941"/>
              <a:ext cx="2908214" cy="513859"/>
            </a:xfrm>
            <a:prstGeom prst="cub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直方体 62">
              <a:extLst>
                <a:ext uri="{FF2B5EF4-FFF2-40B4-BE49-F238E27FC236}">
                  <a16:creationId xmlns:a16="http://schemas.microsoft.com/office/drawing/2014/main" id="{DB97443E-9EE8-034F-9E24-A5967F427E63}"/>
                </a:ext>
              </a:extLst>
            </p:cNvPr>
            <p:cNvSpPr/>
            <p:nvPr/>
          </p:nvSpPr>
          <p:spPr>
            <a:xfrm>
              <a:off x="3325339" y="4480174"/>
              <a:ext cx="2332645" cy="513859"/>
            </a:xfrm>
            <a:prstGeom prst="cub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直方体 64">
              <a:extLst>
                <a:ext uri="{FF2B5EF4-FFF2-40B4-BE49-F238E27FC236}">
                  <a16:creationId xmlns:a16="http://schemas.microsoft.com/office/drawing/2014/main" id="{2FE1436B-2559-9845-B587-6619F164386F}"/>
                </a:ext>
              </a:extLst>
            </p:cNvPr>
            <p:cNvSpPr/>
            <p:nvPr/>
          </p:nvSpPr>
          <p:spPr>
            <a:xfrm>
              <a:off x="3955774" y="4099781"/>
              <a:ext cx="1702220" cy="513859"/>
            </a:xfrm>
            <a:prstGeom prst="cub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テキスト ボックス 65">
              <a:extLst>
                <a:ext uri="{FF2B5EF4-FFF2-40B4-BE49-F238E27FC236}">
                  <a16:creationId xmlns:a16="http://schemas.microsoft.com/office/drawing/2014/main" id="{D35CB1B2-9CB2-3C41-B43D-C645C428439A}"/>
                </a:ext>
              </a:extLst>
            </p:cNvPr>
            <p:cNvSpPr txBox="1"/>
            <p:nvPr/>
          </p:nvSpPr>
          <p:spPr>
            <a:xfrm>
              <a:off x="4079340" y="4277246"/>
              <a:ext cx="187951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失敗をしない</a:t>
              </a:r>
              <a:endParaRPr kumimoji="1"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DED8DD1C-1CF2-8E4F-959C-D0FBD2B2F25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02187" y="5498976"/>
              <a:ext cx="608563" cy="1445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F4345FFC-806E-824A-B144-0C3D010D15C2}"/>
                </a:ext>
              </a:extLst>
            </p:cNvPr>
            <p:cNvCxnSpPr>
              <a:cxnSpLocks/>
            </p:cNvCxnSpPr>
            <p:nvPr/>
          </p:nvCxnSpPr>
          <p:spPr>
            <a:xfrm>
              <a:off x="1993594" y="5114963"/>
              <a:ext cx="0" cy="39846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031B6A89-E603-5545-9230-197D77D705F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76439" y="5120950"/>
              <a:ext cx="601239" cy="187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コネクタ 85">
              <a:extLst>
                <a:ext uri="{FF2B5EF4-FFF2-40B4-BE49-F238E27FC236}">
                  <a16:creationId xmlns:a16="http://schemas.microsoft.com/office/drawing/2014/main" id="{5BEFB822-5447-DD45-8D31-86D741CF482D}"/>
                </a:ext>
              </a:extLst>
            </p:cNvPr>
            <p:cNvCxnSpPr>
              <a:cxnSpLocks/>
            </p:cNvCxnSpPr>
            <p:nvPr/>
          </p:nvCxnSpPr>
          <p:spPr>
            <a:xfrm>
              <a:off x="2565298" y="4718743"/>
              <a:ext cx="0" cy="39846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コネクタ 86">
              <a:extLst>
                <a:ext uri="{FF2B5EF4-FFF2-40B4-BE49-F238E27FC236}">
                  <a16:creationId xmlns:a16="http://schemas.microsoft.com/office/drawing/2014/main" id="{A38B3B4C-2763-F542-95E5-6C30135B6AC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48143" y="4724730"/>
              <a:ext cx="601239" cy="187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コネクタ 87">
              <a:extLst>
                <a:ext uri="{FF2B5EF4-FFF2-40B4-BE49-F238E27FC236}">
                  <a16:creationId xmlns:a16="http://schemas.microsoft.com/office/drawing/2014/main" id="{524A6C1E-7E13-9247-BE02-4C30111933C2}"/>
                </a:ext>
              </a:extLst>
            </p:cNvPr>
            <p:cNvCxnSpPr>
              <a:cxnSpLocks/>
            </p:cNvCxnSpPr>
            <p:nvPr/>
          </p:nvCxnSpPr>
          <p:spPr>
            <a:xfrm>
              <a:off x="3146046" y="4350788"/>
              <a:ext cx="0" cy="39846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線コネクタ 88">
              <a:extLst>
                <a:ext uri="{FF2B5EF4-FFF2-40B4-BE49-F238E27FC236}">
                  <a16:creationId xmlns:a16="http://schemas.microsoft.com/office/drawing/2014/main" id="{9214637B-434B-2548-9EFE-D9BFAAB8853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28891" y="4356775"/>
              <a:ext cx="601239" cy="187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コネクタ 93">
              <a:extLst>
                <a:ext uri="{FF2B5EF4-FFF2-40B4-BE49-F238E27FC236}">
                  <a16:creationId xmlns:a16="http://schemas.microsoft.com/office/drawing/2014/main" id="{BACE38DD-2622-6948-A69C-C378989DA624}"/>
                </a:ext>
              </a:extLst>
            </p:cNvPr>
            <p:cNvCxnSpPr>
              <a:cxnSpLocks/>
            </p:cNvCxnSpPr>
            <p:nvPr/>
          </p:nvCxnSpPr>
          <p:spPr>
            <a:xfrm>
              <a:off x="3730130" y="3974790"/>
              <a:ext cx="0" cy="398463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円/楕円 19">
              <a:extLst>
                <a:ext uri="{FF2B5EF4-FFF2-40B4-BE49-F238E27FC236}">
                  <a16:creationId xmlns:a16="http://schemas.microsoft.com/office/drawing/2014/main" id="{FD2B6FD7-03B0-2743-85D7-77FDEC5F56FA}"/>
                </a:ext>
              </a:extLst>
            </p:cNvPr>
            <p:cNvSpPr/>
            <p:nvPr/>
          </p:nvSpPr>
          <p:spPr>
            <a:xfrm>
              <a:off x="1321912" y="5841983"/>
              <a:ext cx="144000" cy="144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5" name="円/楕円 94">
              <a:extLst>
                <a:ext uri="{FF2B5EF4-FFF2-40B4-BE49-F238E27FC236}">
                  <a16:creationId xmlns:a16="http://schemas.microsoft.com/office/drawing/2014/main" id="{B08A894A-B47C-A641-B29A-F9E3F8FFDAED}"/>
                </a:ext>
              </a:extLst>
            </p:cNvPr>
            <p:cNvSpPr/>
            <p:nvPr/>
          </p:nvSpPr>
          <p:spPr>
            <a:xfrm>
              <a:off x="3645088" y="3753258"/>
              <a:ext cx="144000" cy="144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2AAF5A4A-ABDB-8147-8063-21E7117407F5}"/>
                </a:ext>
              </a:extLst>
            </p:cNvPr>
            <p:cNvSpPr txBox="1"/>
            <p:nvPr/>
          </p:nvSpPr>
          <p:spPr>
            <a:xfrm>
              <a:off x="1728022" y="5816706"/>
              <a:ext cx="239008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影響を拡大しない</a:t>
              </a:r>
              <a:endParaRPr kumimoji="1"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8B3450BC-AA23-9D4B-80C9-E9BC7BEB723E}"/>
                </a:ext>
              </a:extLst>
            </p:cNvPr>
            <p:cNvSpPr txBox="1"/>
            <p:nvPr/>
          </p:nvSpPr>
          <p:spPr>
            <a:xfrm>
              <a:off x="2337297" y="5429230"/>
              <a:ext cx="218804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早く立ち直る</a:t>
              </a:r>
            </a:p>
          </p:txBody>
        </p: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467B1AD9-DBCC-C845-BE0B-BD74DF080709}"/>
                </a:ext>
              </a:extLst>
            </p:cNvPr>
            <p:cNvSpPr txBox="1"/>
            <p:nvPr/>
          </p:nvSpPr>
          <p:spPr>
            <a:xfrm>
              <a:off x="2923064" y="5044835"/>
              <a:ext cx="218804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失敗から学ぶ</a:t>
              </a:r>
            </a:p>
          </p:txBody>
        </p:sp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B9668751-C190-9B48-ABB2-F3460C45BAA7}"/>
                </a:ext>
              </a:extLst>
            </p:cNvPr>
            <p:cNvSpPr txBox="1"/>
            <p:nvPr/>
          </p:nvSpPr>
          <p:spPr>
            <a:xfrm>
              <a:off x="3485114" y="4657489"/>
              <a:ext cx="218804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失敗に対処する</a:t>
              </a:r>
            </a:p>
          </p:txBody>
        </p:sp>
        <p:sp>
          <p:nvSpPr>
            <p:cNvPr id="3" name="右中かっこ 2">
              <a:extLst>
                <a:ext uri="{FF2B5EF4-FFF2-40B4-BE49-F238E27FC236}">
                  <a16:creationId xmlns:a16="http://schemas.microsoft.com/office/drawing/2014/main" id="{91682B53-5231-8342-B35F-5E0162CA8E6F}"/>
                </a:ext>
              </a:extLst>
            </p:cNvPr>
            <p:cNvSpPr/>
            <p:nvPr/>
          </p:nvSpPr>
          <p:spPr>
            <a:xfrm>
              <a:off x="5722917" y="5044835"/>
              <a:ext cx="235942" cy="1027206"/>
            </a:xfrm>
            <a:prstGeom prst="rightBrac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71D1BBC8-2CCD-944F-8065-3EA9540CEDBE}"/>
                </a:ext>
              </a:extLst>
            </p:cNvPr>
            <p:cNvSpPr txBox="1"/>
            <p:nvPr/>
          </p:nvSpPr>
          <p:spPr>
            <a:xfrm>
              <a:off x="5857680" y="5429230"/>
              <a:ext cx="17653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「失敗力」習得</a:t>
              </a:r>
            </a:p>
          </p:txBody>
        </p: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D10D3CF8-BD98-1946-BF94-EFBA0A5CB4DA}"/>
                </a:ext>
              </a:extLst>
            </p:cNvPr>
            <p:cNvCxnSpPr>
              <a:cxnSpLocks/>
            </p:cNvCxnSpPr>
            <p:nvPr/>
          </p:nvCxnSpPr>
          <p:spPr>
            <a:xfrm>
              <a:off x="1402187" y="5505305"/>
              <a:ext cx="0" cy="36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4E0056-FEBC-1C4A-B98C-8B8B10EC3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507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ペーパー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24</Words>
  <Application>Microsoft Macintosh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</vt:lpstr>
      <vt:lpstr>游ゴシック</vt:lpstr>
      <vt:lpstr>Arial</vt:lpstr>
      <vt:lpstr>Century Gothic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杉浦　真由美</dc:creator>
  <cp:lastModifiedBy>杉浦　真由美</cp:lastModifiedBy>
  <cp:revision>5</cp:revision>
  <dcterms:created xsi:type="dcterms:W3CDTF">2021-08-09T07:25:06Z</dcterms:created>
  <dcterms:modified xsi:type="dcterms:W3CDTF">2021-08-14T03:06:41Z</dcterms:modified>
</cp:coreProperties>
</file>