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908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69660"/>
  </p:normalViewPr>
  <p:slideViewPr>
    <p:cSldViewPr snapToGrid="0" snapToObjects="1">
      <p:cViewPr varScale="1">
        <p:scale>
          <a:sx n="82" d="100"/>
          <a:sy n="82" d="100"/>
        </p:scale>
        <p:origin x="2928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6A5242-F565-1946-869A-E58CE989A42B}" type="datetimeFigureOut">
              <a:rPr kumimoji="1" lang="ja-JP" altLang="en-US" smtClean="0"/>
              <a:t>2021/8/14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9F1A1C-BC24-B442-9588-7EBAA1C794D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59542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>
                <a:solidFill>
                  <a:schemeClr val="tx1">
                    <a:lumMod val="75000"/>
                    <a:lumOff val="2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defRPr>
            </a:lvl1pPr>
          </a:lstStyle>
          <a:p>
            <a:fld id="{37D0F1B4-B73F-2349-B5D6-25A9FDE4F8CD}" type="datetime1">
              <a:rPr kumimoji="1" lang="ja-JP" altLang="en-US" smtClean="0"/>
              <a:t>2021/8/14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defRPr>
            </a:lvl1pPr>
          </a:lstStyle>
          <a:p>
            <a:r>
              <a:rPr kumimoji="1" lang="en" altLang="ja-JP"/>
              <a:t>©︎ Mayumi SUGIURA</a:t>
            </a:r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defRPr>
            </a:lvl1pPr>
          </a:lstStyle>
          <a:p>
            <a:fld id="{3575DAF4-3AFA-F044-8DE5-418ACE1828A3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44854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86999-CCE6-0B41-935C-2B553AD29863}" type="datetime1">
              <a:rPr kumimoji="1" lang="ja-JP" altLang="en-US" smtClean="0"/>
              <a:t>2021/8/14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" altLang="ja-JP"/>
              <a:t>©︎ Mayumi SUGIURA</a:t>
            </a:r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5DAF4-3AFA-F044-8DE5-418ACE1828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60873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9EDB1-5AFF-8845-893F-96735AA17E01}" type="datetime1">
              <a:rPr kumimoji="1" lang="ja-JP" altLang="en-US" smtClean="0"/>
              <a:t>2021/8/14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" altLang="ja-JP"/>
              <a:t>©︎ Mayumi SUGIURA</a:t>
            </a:r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5DAF4-3AFA-F044-8DE5-418ACE1828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246133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defRPr>
            </a:lvl5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defRPr>
            </a:lvl1pPr>
          </a:lstStyle>
          <a:p>
            <a:fld id="{DB2FA213-CF61-A24E-A70E-50271FE08F16}" type="datetime1">
              <a:rPr kumimoji="1" lang="ja-JP" altLang="en-US" smtClean="0"/>
              <a:t>2021/8/14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defRPr>
            </a:lvl1pPr>
          </a:lstStyle>
          <a:p>
            <a:r>
              <a:rPr kumimoji="1" lang="en" altLang="ja-JP"/>
              <a:t>©︎ Mayumi SUGIURA</a:t>
            </a:r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defRPr>
            </a:lvl1pPr>
          </a:lstStyle>
          <a:p>
            <a:fld id="{3575DAF4-3AFA-F044-8DE5-418ACE1828A3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65150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AEEC83EF-D8BA-9C49-8063-1020BA2A0DF3}" type="datetime1">
              <a:rPr kumimoji="1" lang="ja-JP" altLang="en-US" smtClean="0"/>
              <a:t>2021/8/14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kumimoji="1" lang="en" altLang="ja-JP"/>
              <a:t>©︎ Mayumi SUGIURA</a:t>
            </a:r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3575DAF4-3AFA-F044-8DE5-418ACE1828A3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90240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F7CDB74B-2FE6-B74A-BE83-0CFCD1073D0D}" type="datetime1">
              <a:rPr kumimoji="1" lang="ja-JP" altLang="en-US" smtClean="0"/>
              <a:t>2021/8/14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kumimoji="1" lang="en" altLang="ja-JP"/>
              <a:t>©︎ Mayumi SUGIURA</a:t>
            </a:r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3575DAF4-3AFA-F044-8DE5-418ACE1828A3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91543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ED6FBA-7C02-6B42-8DB6-7325B57E76BB}" type="datetime1">
              <a:rPr kumimoji="1" lang="ja-JP" altLang="en-US" smtClean="0"/>
              <a:t>2021/8/14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" altLang="ja-JP"/>
              <a:t>©︎ Mayumi SUGIURA</a:t>
            </a:r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5DAF4-3AFA-F044-8DE5-418ACE1828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28738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5907A0-2D90-0542-BE44-513E41EBCBC4}" type="datetime1">
              <a:rPr kumimoji="1" lang="ja-JP" altLang="en-US" smtClean="0"/>
              <a:t>2021/8/14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" altLang="ja-JP"/>
              <a:t>©︎ Mayumi SUGIURA</a:t>
            </a:r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5DAF4-3AFA-F044-8DE5-418ACE1828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771456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C9B2D-9319-FC4A-BAF1-E7C38ECF6B08}" type="datetime1">
              <a:rPr kumimoji="1" lang="ja-JP" altLang="en-US" smtClean="0"/>
              <a:t>2021/8/14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" altLang="ja-JP"/>
              <a:t>©︎ Mayumi SUGIURA</a:t>
            </a:r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5DAF4-3AFA-F044-8DE5-418ACE1828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516042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5E4D3-3AA2-694B-8348-C2B1516E52C0}" type="datetime1">
              <a:rPr kumimoji="1" lang="ja-JP" altLang="en-US" smtClean="0"/>
              <a:t>2021/8/14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" altLang="ja-JP"/>
              <a:t>©︎ Mayumi SUGIURA</a:t>
            </a:r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5DAF4-3AFA-F044-8DE5-418ACE1828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6872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B87FC-072F-3E45-89F6-104E02B0EAB4}" type="datetime1">
              <a:rPr kumimoji="1" lang="ja-JP" altLang="en-US" smtClean="0"/>
              <a:t>2021/8/14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" altLang="ja-JP"/>
              <a:t>©︎ Mayumi SUGIURA</a:t>
            </a:r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5DAF4-3AFA-F044-8DE5-418ACE1828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082371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BFF843-88BB-084E-9782-F6DAF35FEE8F}" type="datetime1">
              <a:rPr kumimoji="1" lang="ja-JP" altLang="en-US" smtClean="0"/>
              <a:t>2021/8/14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kumimoji="1" lang="en" altLang="ja-JP"/>
              <a:t>©︎ Mayumi SUGIURA</a:t>
            </a:r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75DAF4-3AFA-F044-8DE5-418ACE1828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723714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7581E7F4-C446-0F48-9965-D580F99187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22EEE-04BD-364E-B7C4-9FFD8C1D4D76}" type="slidenum">
              <a:rPr kumimoji="1" lang="ja-JP" altLang="en-US" smtClean="0"/>
              <a:t>1</a:t>
            </a:fld>
            <a:endParaRPr kumimoji="1" lang="ja-JP" altLang="en-US"/>
          </a:p>
        </p:txBody>
      </p:sp>
      <p:grpSp>
        <p:nvGrpSpPr>
          <p:cNvPr id="14" name="グループ化 13">
            <a:extLst>
              <a:ext uri="{FF2B5EF4-FFF2-40B4-BE49-F238E27FC236}">
                <a16:creationId xmlns:a16="http://schemas.microsoft.com/office/drawing/2014/main" id="{30185692-1205-FD4E-ADC8-FE3CF383B03F}"/>
              </a:ext>
            </a:extLst>
          </p:cNvPr>
          <p:cNvGrpSpPr/>
          <p:nvPr/>
        </p:nvGrpSpPr>
        <p:grpSpPr>
          <a:xfrm>
            <a:off x="1443153" y="1722604"/>
            <a:ext cx="6607309" cy="3278947"/>
            <a:chOff x="1443153" y="1722604"/>
            <a:chExt cx="6607309" cy="3278947"/>
          </a:xfrm>
        </p:grpSpPr>
        <p:sp>
          <p:nvSpPr>
            <p:cNvPr id="12" name="正方形/長方形 11">
              <a:extLst>
                <a:ext uri="{FF2B5EF4-FFF2-40B4-BE49-F238E27FC236}">
                  <a16:creationId xmlns:a16="http://schemas.microsoft.com/office/drawing/2014/main" id="{D4EEB070-1D11-7E4F-8A87-3770D0BA8E2D}"/>
                </a:ext>
              </a:extLst>
            </p:cNvPr>
            <p:cNvSpPr/>
            <p:nvPr/>
          </p:nvSpPr>
          <p:spPr>
            <a:xfrm>
              <a:off x="1443153" y="4336043"/>
              <a:ext cx="6588908" cy="665508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" name="正方形/長方形 9">
              <a:extLst>
                <a:ext uri="{FF2B5EF4-FFF2-40B4-BE49-F238E27FC236}">
                  <a16:creationId xmlns:a16="http://schemas.microsoft.com/office/drawing/2014/main" id="{A40ABD88-97E5-8C42-9F52-34D8FD9764A7}"/>
                </a:ext>
              </a:extLst>
            </p:cNvPr>
            <p:cNvSpPr/>
            <p:nvPr/>
          </p:nvSpPr>
          <p:spPr>
            <a:xfrm>
              <a:off x="3666684" y="2485287"/>
              <a:ext cx="2141845" cy="1764015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" name="正方形/長方形 10">
              <a:extLst>
                <a:ext uri="{FF2B5EF4-FFF2-40B4-BE49-F238E27FC236}">
                  <a16:creationId xmlns:a16="http://schemas.microsoft.com/office/drawing/2014/main" id="{6AC63DD7-58E2-0A4D-96A8-47B4A68B0CB1}"/>
                </a:ext>
              </a:extLst>
            </p:cNvPr>
            <p:cNvSpPr/>
            <p:nvPr/>
          </p:nvSpPr>
          <p:spPr>
            <a:xfrm>
              <a:off x="5890215" y="2480070"/>
              <a:ext cx="2141845" cy="1764015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" name="正方形/長方形 8">
              <a:extLst>
                <a:ext uri="{FF2B5EF4-FFF2-40B4-BE49-F238E27FC236}">
                  <a16:creationId xmlns:a16="http://schemas.microsoft.com/office/drawing/2014/main" id="{81072109-73DF-BA41-B38D-E749891C46F7}"/>
                </a:ext>
              </a:extLst>
            </p:cNvPr>
            <p:cNvSpPr/>
            <p:nvPr/>
          </p:nvSpPr>
          <p:spPr>
            <a:xfrm>
              <a:off x="1443153" y="1722604"/>
              <a:ext cx="6607309" cy="665508"/>
            </a:xfrm>
            <a:prstGeom prst="rect">
              <a:avLst/>
            </a:prstGeom>
            <a:solidFill>
              <a:schemeClr val="accent3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" name="正方形/長方形 7">
              <a:extLst>
                <a:ext uri="{FF2B5EF4-FFF2-40B4-BE49-F238E27FC236}">
                  <a16:creationId xmlns:a16="http://schemas.microsoft.com/office/drawing/2014/main" id="{30425314-21FB-8A41-AB8E-4E8E85639CB6}"/>
                </a:ext>
              </a:extLst>
            </p:cNvPr>
            <p:cNvSpPr/>
            <p:nvPr/>
          </p:nvSpPr>
          <p:spPr>
            <a:xfrm>
              <a:off x="1443153" y="2485289"/>
              <a:ext cx="2141845" cy="1764015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" name="テキスト ボックス 2">
              <a:extLst>
                <a:ext uri="{FF2B5EF4-FFF2-40B4-BE49-F238E27FC236}">
                  <a16:creationId xmlns:a16="http://schemas.microsoft.com/office/drawing/2014/main" id="{5919DA6D-5537-7A4D-881C-1809CCB21223}"/>
                </a:ext>
              </a:extLst>
            </p:cNvPr>
            <p:cNvSpPr txBox="1">
              <a:spLocks noChangeAspect="1"/>
            </p:cNvSpPr>
            <p:nvPr/>
          </p:nvSpPr>
          <p:spPr>
            <a:xfrm>
              <a:off x="2280926" y="1871931"/>
              <a:ext cx="4950163" cy="461665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kumimoji="1" lang="ja-JP" altLang="en-US" sz="240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コミュニケーション（意思疎通）</a:t>
              </a:r>
            </a:p>
          </p:txBody>
        </p:sp>
        <p:sp>
          <p:nvSpPr>
            <p:cNvPr id="4" name="テキスト ボックス 3">
              <a:extLst>
                <a:ext uri="{FF2B5EF4-FFF2-40B4-BE49-F238E27FC236}">
                  <a16:creationId xmlns:a16="http://schemas.microsoft.com/office/drawing/2014/main" id="{E70D7030-1586-BB46-8021-EDD0DFD13FF7}"/>
                </a:ext>
              </a:extLst>
            </p:cNvPr>
            <p:cNvSpPr txBox="1">
              <a:spLocks noChangeAspect="1"/>
            </p:cNvSpPr>
            <p:nvPr/>
          </p:nvSpPr>
          <p:spPr>
            <a:xfrm>
              <a:off x="1443153" y="2951797"/>
              <a:ext cx="2141845" cy="830997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kumimoji="1" lang="ja-JP" altLang="en-US" sz="240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インプット</a:t>
              </a:r>
              <a:endParaRPr kumimoji="1" lang="en-US" altLang="ja-JP" sz="2400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  <a:p>
              <a:pPr algn="ctr"/>
              <a:r>
                <a:rPr kumimoji="1" lang="ja-JP" altLang="en-US" sz="240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（講義）</a:t>
              </a:r>
            </a:p>
          </p:txBody>
        </p:sp>
        <p:sp>
          <p:nvSpPr>
            <p:cNvPr id="5" name="テキスト ボックス 4">
              <a:extLst>
                <a:ext uri="{FF2B5EF4-FFF2-40B4-BE49-F238E27FC236}">
                  <a16:creationId xmlns:a16="http://schemas.microsoft.com/office/drawing/2014/main" id="{3B534BF5-ECD8-3B49-948D-3A5845494DBE}"/>
                </a:ext>
              </a:extLst>
            </p:cNvPr>
            <p:cNvSpPr txBox="1">
              <a:spLocks noChangeAspect="1"/>
            </p:cNvSpPr>
            <p:nvPr/>
          </p:nvSpPr>
          <p:spPr>
            <a:xfrm>
              <a:off x="3685086" y="2951799"/>
              <a:ext cx="2141845" cy="830997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kumimoji="1" lang="ja-JP" altLang="en-US" sz="240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アウトプット</a:t>
              </a:r>
              <a:endParaRPr kumimoji="1" lang="en-US" altLang="ja-JP" sz="2400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  <a:p>
              <a:pPr algn="ctr"/>
              <a:r>
                <a:rPr kumimoji="1" lang="ja-JP" altLang="en-US" sz="240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（課題）</a:t>
              </a:r>
            </a:p>
          </p:txBody>
        </p:sp>
        <p:sp>
          <p:nvSpPr>
            <p:cNvPr id="6" name="テキスト ボックス 5">
              <a:extLst>
                <a:ext uri="{FF2B5EF4-FFF2-40B4-BE49-F238E27FC236}">
                  <a16:creationId xmlns:a16="http://schemas.microsoft.com/office/drawing/2014/main" id="{F370744A-0FD8-FA4A-B7B7-79D48A4A1656}"/>
                </a:ext>
              </a:extLst>
            </p:cNvPr>
            <p:cNvSpPr txBox="1">
              <a:spLocks noChangeAspect="1"/>
            </p:cNvSpPr>
            <p:nvPr/>
          </p:nvSpPr>
          <p:spPr>
            <a:xfrm>
              <a:off x="5908617" y="2767132"/>
              <a:ext cx="2141845" cy="1200329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kumimoji="1" lang="ja-JP" altLang="en-US" sz="240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コラボ</a:t>
              </a:r>
              <a:endParaRPr kumimoji="1" lang="en-US" altLang="ja-JP" sz="2400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  <a:p>
              <a:pPr algn="ctr"/>
              <a:r>
                <a:rPr kumimoji="1" lang="ja-JP" altLang="en-US" sz="240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レーション</a:t>
              </a:r>
              <a:endParaRPr kumimoji="1" lang="en-US" altLang="ja-JP" sz="2400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  <a:p>
              <a:pPr algn="ctr"/>
              <a:r>
                <a:rPr kumimoji="1" lang="ja-JP" altLang="en-US" sz="240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（共同作業）</a:t>
              </a:r>
            </a:p>
          </p:txBody>
        </p:sp>
        <p:sp>
          <p:nvSpPr>
            <p:cNvPr id="7" name="テキスト ボックス 6">
              <a:extLst>
                <a:ext uri="{FF2B5EF4-FFF2-40B4-BE49-F238E27FC236}">
                  <a16:creationId xmlns:a16="http://schemas.microsoft.com/office/drawing/2014/main" id="{38B0E0BD-347A-5F4C-9377-4F92089C02B4}"/>
                </a:ext>
              </a:extLst>
            </p:cNvPr>
            <p:cNvSpPr txBox="1">
              <a:spLocks noChangeAspect="1"/>
            </p:cNvSpPr>
            <p:nvPr/>
          </p:nvSpPr>
          <p:spPr>
            <a:xfrm>
              <a:off x="2321771" y="4437964"/>
              <a:ext cx="4950163" cy="461665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kumimoji="1" lang="ja-JP" altLang="en-US" sz="240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アセスメント（評価）</a:t>
              </a:r>
            </a:p>
          </p:txBody>
        </p:sp>
      </p:grpSp>
      <p:sp>
        <p:nvSpPr>
          <p:cNvPr id="13" name="フッター プレースホルダー 12">
            <a:extLst>
              <a:ext uri="{FF2B5EF4-FFF2-40B4-BE49-F238E27FC236}">
                <a16:creationId xmlns:a16="http://schemas.microsoft.com/office/drawing/2014/main" id="{FBB46EC7-A790-9240-B6DA-57FE3B03FC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" altLang="ja-JP"/>
              <a:t>©︎ Mayumi SUGIURA</a:t>
            </a:r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97088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ペーパー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Century Gothic">
      <a:maj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</TotalTime>
  <Words>28</Words>
  <Application>Microsoft Macintosh PowerPoint</Application>
  <PresentationFormat>画面に合わせる (4:3)</PresentationFormat>
  <Paragraphs>11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Meiryo</vt:lpstr>
      <vt:lpstr>游ゴシック</vt:lpstr>
      <vt:lpstr>Arial</vt:lpstr>
      <vt:lpstr>Century Gothic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杉浦　真由美</dc:creator>
  <cp:lastModifiedBy>杉浦　真由美</cp:lastModifiedBy>
  <cp:revision>6</cp:revision>
  <dcterms:created xsi:type="dcterms:W3CDTF">2021-08-09T07:25:06Z</dcterms:created>
  <dcterms:modified xsi:type="dcterms:W3CDTF">2021-08-14T03:28:20Z</dcterms:modified>
</cp:coreProperties>
</file>