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90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69660"/>
  </p:normalViewPr>
  <p:slide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A5242-F565-1946-869A-E58CE989A42B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F1A1C-BC24-B442-9588-7EBAA1C79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95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7D0F1B4-B73F-2349-B5D6-25A9FDE4F8CD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8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6999-CCE6-0B41-935C-2B553AD29863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8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EDB1-5AFF-8845-893F-96735AA17E01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61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DB2FA213-CF61-A24E-A70E-50271FE08F16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1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EEC83EF-D8BA-9C49-8063-1020BA2A0DF3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2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7CDB74B-2FE6-B74A-BE83-0CFCD1073D0D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5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6FBA-7C02-6B42-8DB6-7325B57E76BB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7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07A0-2D90-0542-BE44-513E41EBCBC4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14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9B2D-9319-FC4A-BAF1-E7C38ECF6B08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60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E4D3-3AA2-694B-8348-C2B1516E52C0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8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87FC-072F-3E45-89F6-104E02B0EAB4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3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FF843-88BB-084E-9782-F6DAF35FEE8F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37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7581E7F4-C446-0F48-9965-D580F9918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EEE-04BD-364E-B7C4-9FFD8C1D4D76}" type="slidenum">
              <a:rPr kumimoji="1" lang="ja-JP" altLang="en-US" smtClean="0"/>
              <a:t>1</a:t>
            </a:fld>
            <a:endParaRPr kumimoji="1" lang="ja-JP" altLang="en-US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30185692-1205-FD4E-ADC8-FE3CF383B03F}"/>
              </a:ext>
            </a:extLst>
          </p:cNvPr>
          <p:cNvGrpSpPr/>
          <p:nvPr/>
        </p:nvGrpSpPr>
        <p:grpSpPr>
          <a:xfrm>
            <a:off x="1443153" y="1722604"/>
            <a:ext cx="6607309" cy="3278947"/>
            <a:chOff x="1443153" y="1722604"/>
            <a:chExt cx="6607309" cy="3278947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D4EEB070-1D11-7E4F-8A87-3770D0BA8E2D}"/>
                </a:ext>
              </a:extLst>
            </p:cNvPr>
            <p:cNvSpPr/>
            <p:nvPr/>
          </p:nvSpPr>
          <p:spPr>
            <a:xfrm>
              <a:off x="1443153" y="4336043"/>
              <a:ext cx="6588908" cy="66550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A40ABD88-97E5-8C42-9F52-34D8FD9764A7}"/>
                </a:ext>
              </a:extLst>
            </p:cNvPr>
            <p:cNvSpPr/>
            <p:nvPr/>
          </p:nvSpPr>
          <p:spPr>
            <a:xfrm>
              <a:off x="3666684" y="2485287"/>
              <a:ext cx="2141845" cy="176401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6AC63DD7-58E2-0A4D-96A8-47B4A68B0CB1}"/>
                </a:ext>
              </a:extLst>
            </p:cNvPr>
            <p:cNvSpPr/>
            <p:nvPr/>
          </p:nvSpPr>
          <p:spPr>
            <a:xfrm>
              <a:off x="5890215" y="2480070"/>
              <a:ext cx="2141845" cy="176401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81072109-73DF-BA41-B38D-E749891C46F7}"/>
                </a:ext>
              </a:extLst>
            </p:cNvPr>
            <p:cNvSpPr/>
            <p:nvPr/>
          </p:nvSpPr>
          <p:spPr>
            <a:xfrm>
              <a:off x="1443153" y="1722604"/>
              <a:ext cx="6607309" cy="66550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30425314-21FB-8A41-AB8E-4E8E85639CB6}"/>
                </a:ext>
              </a:extLst>
            </p:cNvPr>
            <p:cNvSpPr/>
            <p:nvPr/>
          </p:nvSpPr>
          <p:spPr>
            <a:xfrm>
              <a:off x="1443153" y="2485289"/>
              <a:ext cx="2141845" cy="176401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5919DA6D-5537-7A4D-881C-1809CCB21223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2280926" y="1871931"/>
              <a:ext cx="495016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コミュニケーション（意思疎通）</a:t>
              </a:r>
            </a:p>
          </p:txBody>
        </p: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E70D7030-1586-BB46-8021-EDD0DFD13FF7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443153" y="2951797"/>
              <a:ext cx="2141845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インプット</a:t>
              </a:r>
              <a:endParaRPr kumimoji="1" lang="en-US" altLang="ja-JP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kumimoji="1" lang="ja-JP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（講義）</a:t>
              </a:r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3B534BF5-ECD8-3B49-948D-3A5845494DBE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3685086" y="2951799"/>
              <a:ext cx="2141845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アウトプット</a:t>
              </a:r>
              <a:endParaRPr kumimoji="1" lang="en-US" altLang="ja-JP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kumimoji="1" lang="ja-JP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（課題）</a:t>
              </a: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F370744A-0FD8-FA4A-B7B7-79D48A4A1656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5908617" y="2767132"/>
              <a:ext cx="2141845" cy="120032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コラボ</a:t>
              </a:r>
              <a:endParaRPr kumimoji="1" lang="en-US" altLang="ja-JP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kumimoji="1" lang="ja-JP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レーション</a:t>
              </a:r>
              <a:endParaRPr kumimoji="1" lang="en-US" altLang="ja-JP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kumimoji="1" lang="ja-JP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（共同作業）</a:t>
              </a: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38B0E0BD-347A-5F4C-9377-4F92089C02B4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2321771" y="4437964"/>
              <a:ext cx="4950163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kumimoji="1" lang="ja-JP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アセスメント（評価）</a:t>
              </a:r>
            </a:p>
          </p:txBody>
        </p:sp>
      </p:grpSp>
      <p:sp>
        <p:nvSpPr>
          <p:cNvPr id="13" name="フッター プレースホルダー 12">
            <a:extLst>
              <a:ext uri="{FF2B5EF4-FFF2-40B4-BE49-F238E27FC236}">
                <a16:creationId xmlns:a16="http://schemas.microsoft.com/office/drawing/2014/main" id="{FBB46EC7-A790-9240-B6DA-57FE3B03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08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28</Words>
  <Application>Microsoft Macintosh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</vt:lpstr>
      <vt:lpstr>游ゴシック</vt:lpstr>
      <vt:lpstr>Arial</vt:lpstr>
      <vt:lpstr>Century Gothic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杉浦　真由美</dc:creator>
  <cp:lastModifiedBy>杉浦　真由美</cp:lastModifiedBy>
  <cp:revision>6</cp:revision>
  <dcterms:created xsi:type="dcterms:W3CDTF">2021-08-09T07:25:06Z</dcterms:created>
  <dcterms:modified xsi:type="dcterms:W3CDTF">2021-08-14T03:28:20Z</dcterms:modified>
</cp:coreProperties>
</file>