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76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69660"/>
  </p:normalViewPr>
  <p:slide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A5242-F565-1946-869A-E58CE989A42B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F1A1C-BC24-B442-9588-7EBAA1C79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95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17056-FBEC-264C-886A-7FFDBDDA671D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A32101-BED7-B945-BDC0-BE06606D860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2018/9/8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4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7D0F1B4-B73F-2349-B5D6-25A9FDE4F8CD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8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6999-CCE6-0B41-935C-2B553AD29863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8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EDB1-5AFF-8845-893F-96735AA17E01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61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DB2FA213-CF61-A24E-A70E-50271FE08F16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1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EEC83EF-D8BA-9C49-8063-1020BA2A0DF3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2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7CDB74B-2FE6-B74A-BE83-0CFCD1073D0D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6FBA-7C02-6B42-8DB6-7325B57E76BB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7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07A0-2D90-0542-BE44-513E41EBCBC4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14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9B2D-9319-FC4A-BAF1-E7C38ECF6B08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60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E4D3-3AA2-694B-8348-C2B1516E52C0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8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87FC-072F-3E45-89F6-104E02B0EAB4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3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FF843-88BB-084E-9782-F6DAF35FEE8F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37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7522FF2-87CE-F045-A2F0-B37987DE5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33824CA9-3B0D-BE49-850D-CC40953BF6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835297"/>
              </p:ext>
            </p:extLst>
          </p:nvPr>
        </p:nvGraphicFramePr>
        <p:xfrm>
          <a:off x="503694" y="1096339"/>
          <a:ext cx="8136610" cy="5286278"/>
        </p:xfrm>
        <a:graphic>
          <a:graphicData uri="http://schemas.openxmlformats.org/drawingml/2006/table">
            <a:tbl>
              <a:tblPr firstRow="1" firstCol="1" bandRow="1"/>
              <a:tblGrid>
                <a:gridCol w="2072960">
                  <a:extLst>
                    <a:ext uri="{9D8B030D-6E8A-4147-A177-3AD203B41FA5}">
                      <a16:colId xmlns:a16="http://schemas.microsoft.com/office/drawing/2014/main" val="2193023319"/>
                    </a:ext>
                  </a:extLst>
                </a:gridCol>
                <a:gridCol w="6063650">
                  <a:extLst>
                    <a:ext uri="{9D8B030D-6E8A-4147-A177-3AD203B41FA5}">
                      <a16:colId xmlns:a16="http://schemas.microsoft.com/office/drawing/2014/main" val="3748923586"/>
                    </a:ext>
                  </a:extLst>
                </a:gridCol>
              </a:tblGrid>
              <a:tr h="142584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ja-JP" sz="180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 (本文のフォント - コンプレ"/>
                        </a:rPr>
                        <a:t>確認テスト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ja-JP" sz="180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 (本文のフォント - コンプレ"/>
                        </a:rPr>
                        <a:t>確認テストは、研修内容への理解を深めるためのものです。○×で簡単に答えられるものや、選択式の問題を用意すると簡便に行うことができます。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2632"/>
                  </a:ext>
                </a:extLst>
              </a:tr>
              <a:tr h="142584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ja-JP" sz="180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 (本文のフォント - コンプレ"/>
                        </a:rPr>
                        <a:t>レポート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ja-JP" sz="180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 (本文のフォント - コンプレ"/>
                        </a:rPr>
                        <a:t>研修のトピックに応じて、レポートを書いてもらいます。レポートのテーマやキーワードを提示することによって、参加者の学習状況を把握しやすくなります。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422556"/>
                  </a:ext>
                </a:extLst>
              </a:tr>
              <a:tr h="142584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ja-JP" sz="180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 (本文のフォント - コンプレ"/>
                        </a:rPr>
                        <a:t>リフレクション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ja-JP" altLang="en-US" sz="180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 (本文のフォント - コンプレ"/>
                        </a:rPr>
                        <a:t>リフレクションは、研修の内容をふり返り、どのような場面で活用できるのか、自分の言葉や行動で表現してもらいます。</a:t>
                      </a:r>
                      <a:endParaRPr lang="en-US" altLang="ja-JP" sz="1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 (本文のフォント - コンプレ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ja-JP" altLang="en-US" sz="180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 (本文のフォント - コンプレ"/>
                        </a:rPr>
                        <a:t>個人ワークシートに記載してもらい、部署の教育担当者と共有することによって、部署と連携してフォローアップしやすくなります。</a:t>
                      </a:r>
                      <a:endParaRPr lang="ja-JP" sz="180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 (本文のフォント - コンプレ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098132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AA4554-C52D-6E48-853E-F93BF6E4BFBB}"/>
              </a:ext>
            </a:extLst>
          </p:cNvPr>
          <p:cNvSpPr txBox="1"/>
          <p:nvPr/>
        </p:nvSpPr>
        <p:spPr>
          <a:xfrm>
            <a:off x="2633006" y="321291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>
                <a:solidFill>
                  <a:schemeClr val="tx1">
                    <a:lumMod val="75000"/>
                    <a:lumOff val="25000"/>
                  </a:schemeClr>
                </a:solidFill>
              </a:rPr>
              <a:t>アウトプットの例</a:t>
            </a:r>
          </a:p>
        </p:txBody>
      </p:sp>
    </p:spTree>
    <p:extLst>
      <p:ext uri="{BB962C8B-B14F-4D97-AF65-F5344CB8AC3E}">
        <p14:creationId xmlns:p14="http://schemas.microsoft.com/office/powerpoint/2010/main" val="2219137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140</Words>
  <Application>Microsoft Macintosh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メイリオ</vt:lpstr>
      <vt:lpstr>游ゴシック</vt:lpstr>
      <vt:lpstr>Arial</vt:lpstr>
      <vt:lpstr>Century Gothic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杉浦　真由美</dc:creator>
  <cp:lastModifiedBy>杉浦　真由美</cp:lastModifiedBy>
  <cp:revision>8</cp:revision>
  <dcterms:created xsi:type="dcterms:W3CDTF">2021-08-09T07:25:06Z</dcterms:created>
  <dcterms:modified xsi:type="dcterms:W3CDTF">2021-08-14T04:35:59Z</dcterms:modified>
</cp:coreProperties>
</file>