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7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3824CA9-3B0D-BE49-850D-CC40953BF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35297"/>
              </p:ext>
            </p:extLst>
          </p:nvPr>
        </p:nvGraphicFramePr>
        <p:xfrm>
          <a:off x="503694" y="1096339"/>
          <a:ext cx="8136610" cy="5286278"/>
        </p:xfrm>
        <a:graphic>
          <a:graphicData uri="http://schemas.openxmlformats.org/drawingml/2006/table">
            <a:tbl>
              <a:tblPr firstRow="1" firstCol="1" bandRow="1"/>
              <a:tblGrid>
                <a:gridCol w="2072960">
                  <a:extLst>
                    <a:ext uri="{9D8B030D-6E8A-4147-A177-3AD203B41FA5}">
                      <a16:colId xmlns:a16="http://schemas.microsoft.com/office/drawing/2014/main" val="2193023319"/>
                    </a:ext>
                  </a:extLst>
                </a:gridCol>
                <a:gridCol w="6063650">
                  <a:extLst>
                    <a:ext uri="{9D8B030D-6E8A-4147-A177-3AD203B41FA5}">
                      <a16:colId xmlns:a16="http://schemas.microsoft.com/office/drawing/2014/main" val="3748923586"/>
                    </a:ext>
                  </a:extLst>
                </a:gridCol>
              </a:tblGrid>
              <a:tr h="14258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18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 (本文のフォント - コンプレ"/>
                        </a:rPr>
                        <a:t>確認テスト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18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 (本文のフォント - コンプレ"/>
                        </a:rPr>
                        <a:t>確認テストは、研修内容への理解を深めるためのものです。○×で簡単に答えられるものや、選択式の問題を用意すると簡便に行うことができます。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2632"/>
                  </a:ext>
                </a:extLst>
              </a:tr>
              <a:tr h="14258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18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 (本文のフォント - コンプレ"/>
                        </a:rPr>
                        <a:t>レポート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18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 (本文のフォント - コンプレ"/>
                        </a:rPr>
                        <a:t>研修のトピックに応じて、レポートを書いてもらいます。レポートのテーマやキーワードを提示することによって、参加者の学習状況を把握しやすくなります。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422556"/>
                  </a:ext>
                </a:extLst>
              </a:tr>
              <a:tr h="14258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18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 (本文のフォント - コンプレ"/>
                        </a:rPr>
                        <a:t>リフレクション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altLang="en-US" sz="18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 (本文のフォント - コンプレ"/>
                        </a:rPr>
                        <a:t>リフレクションは、研修の内容をふり返り、どのような場面で活用できるのか、自分の言葉や行動で表現してもらいます。</a:t>
                      </a:r>
                      <a:endParaRPr lang="en-US" altLang="ja-JP" sz="1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 (本文のフォント - コンプレ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altLang="en-US" sz="18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 (本文のフォント - コンプレ"/>
                        </a:rPr>
                        <a:t>個人ワークシートに記載してもらい、部署の教育担当者と共有することによって、部署と連携してフォローアップしやすくなります。</a:t>
                      </a:r>
                      <a:endParaRPr lang="ja-JP" sz="1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 (本文のフォント - コンプレ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09813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AA4554-C52D-6E48-853E-F93BF6E4BFBB}"/>
              </a:ext>
            </a:extLst>
          </p:cNvPr>
          <p:cNvSpPr txBox="1"/>
          <p:nvPr/>
        </p:nvSpPr>
        <p:spPr>
          <a:xfrm>
            <a:off x="2633006" y="321291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</a:rPr>
              <a:t>アウトプットの例</a:t>
            </a:r>
          </a:p>
        </p:txBody>
      </p:sp>
    </p:spTree>
    <p:extLst>
      <p:ext uri="{BB962C8B-B14F-4D97-AF65-F5344CB8AC3E}">
        <p14:creationId xmlns:p14="http://schemas.microsoft.com/office/powerpoint/2010/main" val="221913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140</Words>
  <Application>Microsoft Macintosh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メイリオ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8</cp:revision>
  <dcterms:created xsi:type="dcterms:W3CDTF">2021-08-09T07:25:06Z</dcterms:created>
  <dcterms:modified xsi:type="dcterms:W3CDTF">2021-08-14T04:35:59Z</dcterms:modified>
</cp:coreProperties>
</file>